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ms-office.vbaPro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23" r:id="rId2"/>
    <p:sldId id="256" r:id="rId3"/>
    <p:sldId id="426" r:id="rId4"/>
    <p:sldId id="336" r:id="rId5"/>
    <p:sldId id="466" r:id="rId6"/>
    <p:sldId id="468" r:id="rId7"/>
    <p:sldId id="469" r:id="rId8"/>
    <p:sldId id="471" r:id="rId9"/>
    <p:sldId id="475" r:id="rId10"/>
    <p:sldId id="473" r:id="rId11"/>
    <p:sldId id="474" r:id="rId12"/>
    <p:sldId id="263" r:id="rId13"/>
    <p:sldId id="322" r:id="rId14"/>
    <p:sldId id="323" r:id="rId15"/>
    <p:sldId id="270" r:id="rId16"/>
    <p:sldId id="416" r:id="rId17"/>
    <p:sldId id="264" r:id="rId18"/>
    <p:sldId id="282" r:id="rId19"/>
    <p:sldId id="478" r:id="rId20"/>
    <p:sldId id="267" r:id="rId21"/>
    <p:sldId id="480" r:id="rId22"/>
    <p:sldId id="481" r:id="rId23"/>
    <p:sldId id="407" r:id="rId24"/>
    <p:sldId id="418" r:id="rId25"/>
    <p:sldId id="271" r:id="rId26"/>
    <p:sldId id="273" r:id="rId27"/>
    <p:sldId id="484" r:id="rId28"/>
    <p:sldId id="492" r:id="rId29"/>
    <p:sldId id="487" r:id="rId30"/>
    <p:sldId id="489" r:id="rId31"/>
    <p:sldId id="490" r:id="rId32"/>
    <p:sldId id="408" r:id="rId33"/>
    <p:sldId id="420" r:id="rId34"/>
    <p:sldId id="274" r:id="rId35"/>
    <p:sldId id="283" r:id="rId36"/>
    <p:sldId id="277" r:id="rId37"/>
    <p:sldId id="409" r:id="rId38"/>
    <p:sldId id="437" r:id="rId39"/>
    <p:sldId id="421" r:id="rId40"/>
    <p:sldId id="324" r:id="rId41"/>
    <p:sldId id="325" r:id="rId42"/>
    <p:sldId id="280" r:id="rId43"/>
    <p:sldId id="281" r:id="rId44"/>
    <p:sldId id="494" r:id="rId45"/>
    <p:sldId id="496" r:id="rId46"/>
    <p:sldId id="497" r:id="rId47"/>
    <p:sldId id="499" r:id="rId48"/>
    <p:sldId id="501" r:id="rId49"/>
    <p:sldId id="502" r:id="rId50"/>
    <p:sldId id="503" r:id="rId51"/>
    <p:sldId id="438" r:id="rId52"/>
  </p:sldIdLst>
  <p:sldSz cx="9144000" cy="6858000" type="screen4x3"/>
  <p:notesSz cx="6858000" cy="9144000"/>
  <p:defaultTextStyle>
    <a:defPPr>
      <a:defRPr lang="en-CA"/>
    </a:defPPr>
    <a:lvl1pPr algn="r" rtl="1" fontAlgn="base">
      <a:spcBef>
        <a:spcPct val="0"/>
      </a:spcBef>
      <a:spcAft>
        <a:spcPct val="0"/>
      </a:spcAft>
      <a:defRPr kern="1200">
        <a:solidFill>
          <a:schemeClr val="tx1"/>
        </a:solidFill>
        <a:latin typeface="Arial" charset="0"/>
        <a:ea typeface="+mn-ea"/>
        <a:cs typeface="Arial" charset="0"/>
      </a:defRPr>
    </a:lvl1pPr>
    <a:lvl2pPr marL="457200" algn="r" rtl="1" fontAlgn="base">
      <a:spcBef>
        <a:spcPct val="0"/>
      </a:spcBef>
      <a:spcAft>
        <a:spcPct val="0"/>
      </a:spcAft>
      <a:defRPr kern="1200">
        <a:solidFill>
          <a:schemeClr val="tx1"/>
        </a:solidFill>
        <a:latin typeface="Arial" charset="0"/>
        <a:ea typeface="+mn-ea"/>
        <a:cs typeface="Arial" charset="0"/>
      </a:defRPr>
    </a:lvl2pPr>
    <a:lvl3pPr marL="914400" algn="r" rtl="1" fontAlgn="base">
      <a:spcBef>
        <a:spcPct val="0"/>
      </a:spcBef>
      <a:spcAft>
        <a:spcPct val="0"/>
      </a:spcAft>
      <a:defRPr kern="1200">
        <a:solidFill>
          <a:schemeClr val="tx1"/>
        </a:solidFill>
        <a:latin typeface="Arial" charset="0"/>
        <a:ea typeface="+mn-ea"/>
        <a:cs typeface="Arial" charset="0"/>
      </a:defRPr>
    </a:lvl3pPr>
    <a:lvl4pPr marL="1371600" algn="r" rtl="1" fontAlgn="base">
      <a:spcBef>
        <a:spcPct val="0"/>
      </a:spcBef>
      <a:spcAft>
        <a:spcPct val="0"/>
      </a:spcAft>
      <a:defRPr kern="1200">
        <a:solidFill>
          <a:schemeClr val="tx1"/>
        </a:solidFill>
        <a:latin typeface="Arial" charset="0"/>
        <a:ea typeface="+mn-ea"/>
        <a:cs typeface="Arial" charset="0"/>
      </a:defRPr>
    </a:lvl4pPr>
    <a:lvl5pPr marL="1828800" algn="r" rtl="1"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080"/>
    <a:srgbClr val="990033"/>
    <a:srgbClr val="FFFF66"/>
    <a:srgbClr val="FFFF00"/>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46464" autoAdjust="0"/>
    <p:restoredTop sz="86371" autoAdjust="0"/>
  </p:normalViewPr>
  <p:slideViewPr>
    <p:cSldViewPr>
      <p:cViewPr>
        <p:scale>
          <a:sx n="60" d="100"/>
          <a:sy n="60" d="100"/>
        </p:scale>
        <p:origin x="-1164" y="-222"/>
      </p:cViewPr>
      <p:guideLst>
        <p:guide orient="horz" pos="2160"/>
        <p:guide pos="2880"/>
      </p:guideLst>
    </p:cSldViewPr>
  </p:slideViewPr>
  <p:outlineViewPr>
    <p:cViewPr>
      <p:scale>
        <a:sx n="33" d="100"/>
        <a:sy n="33" d="100"/>
      </p:scale>
      <p:origin x="0" y="4134"/>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06/relationships/vbaProject" Target="vbaProject.bin"/><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CA"/>
          </a:p>
        </p:txBody>
      </p:sp>
      <p:sp>
        <p:nvSpPr>
          <p:cNvPr id="901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CA"/>
          </a:p>
        </p:txBody>
      </p:sp>
      <p:sp>
        <p:nvSpPr>
          <p:cNvPr id="901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901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901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CA"/>
          </a:p>
        </p:txBody>
      </p:sp>
      <p:sp>
        <p:nvSpPr>
          <p:cNvPr id="901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814A08E9-AB37-4DBC-B518-72609BD8C9D6}" type="slidenum">
              <a:rPr lang="ar-SA"/>
              <a:pPr/>
              <a:t>‹N°›</a:t>
            </a:fld>
            <a:endParaRPr lang="en-CA"/>
          </a:p>
        </p:txBody>
      </p:sp>
    </p:spTree>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charset="0"/>
        <a:ea typeface="+mn-ea"/>
        <a:cs typeface="Arial" charset="0"/>
      </a:defRPr>
    </a:lvl1pPr>
    <a:lvl2pPr marL="457200" algn="r" rtl="1" fontAlgn="base">
      <a:spcBef>
        <a:spcPct val="30000"/>
      </a:spcBef>
      <a:spcAft>
        <a:spcPct val="0"/>
      </a:spcAft>
      <a:defRPr sz="1200" kern="1200">
        <a:solidFill>
          <a:schemeClr val="tx1"/>
        </a:solidFill>
        <a:latin typeface="Arial" charset="0"/>
        <a:ea typeface="+mn-ea"/>
        <a:cs typeface="Arial" charset="0"/>
      </a:defRPr>
    </a:lvl2pPr>
    <a:lvl3pPr marL="914400" algn="r" rtl="1" fontAlgn="base">
      <a:spcBef>
        <a:spcPct val="30000"/>
      </a:spcBef>
      <a:spcAft>
        <a:spcPct val="0"/>
      </a:spcAft>
      <a:defRPr sz="1200" kern="1200">
        <a:solidFill>
          <a:schemeClr val="tx1"/>
        </a:solidFill>
        <a:latin typeface="Arial" charset="0"/>
        <a:ea typeface="+mn-ea"/>
        <a:cs typeface="Arial" charset="0"/>
      </a:defRPr>
    </a:lvl3pPr>
    <a:lvl4pPr marL="1371600" algn="r" rtl="1" fontAlgn="base">
      <a:spcBef>
        <a:spcPct val="30000"/>
      </a:spcBef>
      <a:spcAft>
        <a:spcPct val="0"/>
      </a:spcAft>
      <a:defRPr sz="1200" kern="1200">
        <a:solidFill>
          <a:schemeClr val="tx1"/>
        </a:solidFill>
        <a:latin typeface="Arial" charset="0"/>
        <a:ea typeface="+mn-ea"/>
        <a:cs typeface="Arial" charset="0"/>
      </a:defRPr>
    </a:lvl4pPr>
    <a:lvl5pPr marL="1828800" algn="r" rtl="1"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266C0A-FEBA-452F-98A0-BCBAFCB7E68F}" type="slidenum">
              <a:rPr lang="ar-SA"/>
              <a:pPr/>
              <a:t>16</a:t>
            </a:fld>
            <a:endParaRPr lang="en-CA"/>
          </a:p>
        </p:txBody>
      </p:sp>
      <p:sp>
        <p:nvSpPr>
          <p:cNvPr id="183298" name="Rectangle 2"/>
          <p:cNvSpPr>
            <a:spLocks noGrp="1" noRot="1" noChangeAspect="1" noChangeArrowheads="1" noTextEdit="1"/>
          </p:cNvSpPr>
          <p:nvPr>
            <p:ph type="sldImg"/>
          </p:nvPr>
        </p:nvSpPr>
        <p:spPr>
          <a:xfrm>
            <a:off x="1144588" y="685800"/>
            <a:ext cx="4572000" cy="3429000"/>
          </a:xfrm>
          <a:ln/>
        </p:spPr>
      </p:sp>
      <p:sp>
        <p:nvSpPr>
          <p:cNvPr id="183299"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AA9AB33-B1EF-452D-8CBD-6B507A3CA81F}" type="slidenum">
              <a:rPr lang="ar-SA"/>
              <a:pPr/>
              <a:t>24</a:t>
            </a:fld>
            <a:endParaRPr lang="en-CA"/>
          </a:p>
        </p:txBody>
      </p:sp>
      <p:sp>
        <p:nvSpPr>
          <p:cNvPr id="186370" name="Rectangle 2"/>
          <p:cNvSpPr>
            <a:spLocks noGrp="1" noRot="1" noChangeAspect="1" noChangeArrowheads="1" noTextEdit="1"/>
          </p:cNvSpPr>
          <p:nvPr>
            <p:ph type="sldImg"/>
          </p:nvPr>
        </p:nvSpPr>
        <p:spPr>
          <a:xfrm>
            <a:off x="1144588" y="685800"/>
            <a:ext cx="4572000" cy="3429000"/>
          </a:xfrm>
          <a:ln/>
        </p:spPr>
      </p:sp>
      <p:sp>
        <p:nvSpPr>
          <p:cNvPr id="186371"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4F3A5F-61E2-478F-AAE8-4FD90BC75BA3}" type="slidenum">
              <a:rPr lang="ar-SA"/>
              <a:pPr/>
              <a:t>33</a:t>
            </a:fld>
            <a:endParaRPr lang="en-CA"/>
          </a:p>
        </p:txBody>
      </p:sp>
      <p:sp>
        <p:nvSpPr>
          <p:cNvPr id="189442" name="Rectangle 2"/>
          <p:cNvSpPr>
            <a:spLocks noGrp="1" noRot="1" noChangeAspect="1" noChangeArrowheads="1" noTextEdit="1"/>
          </p:cNvSpPr>
          <p:nvPr>
            <p:ph type="sldImg"/>
          </p:nvPr>
        </p:nvSpPr>
        <p:spPr>
          <a:xfrm>
            <a:off x="1144588" y="685800"/>
            <a:ext cx="4572000" cy="3429000"/>
          </a:xfrm>
          <a:ln/>
        </p:spPr>
      </p:sp>
      <p:sp>
        <p:nvSpPr>
          <p:cNvPr id="189443" name="Rectangle 3"/>
          <p:cNvSpPr>
            <a:spLocks noGrp="1" noChangeArrowheads="1"/>
          </p:cNvSpPr>
          <p:nvPr>
            <p:ph type="body" idx="1"/>
          </p:nvPr>
        </p:nvSpPr>
        <p:spPr>
          <a:xfrm>
            <a:off x="914400" y="4343400"/>
            <a:ext cx="5029200" cy="4114800"/>
          </a:xfrm>
        </p:spPr>
        <p:txBody>
          <a:bodyPr lIns="91432" tIns="45716" rIns="91432" bIns="45716"/>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92866" name="Rectangle 2"/>
          <p:cNvSpPr>
            <a:spLocks noGrp="1" noChangeArrowheads="1"/>
          </p:cNvSpPr>
          <p:nvPr>
            <p:ph type="ctrTitle"/>
          </p:nvPr>
        </p:nvSpPr>
        <p:spPr>
          <a:xfrm>
            <a:off x="0" y="0"/>
            <a:ext cx="539750" cy="333375"/>
          </a:xfrm>
        </p:spPr>
        <p:txBody>
          <a:bodyPr/>
          <a:lstStyle>
            <a:lvl1pPr>
              <a:defRPr sz="1200"/>
            </a:lvl1pPr>
          </a:lstStyle>
          <a:p>
            <a:r>
              <a:rPr lang="en-US"/>
              <a:t>Click to edit Master title style</a:t>
            </a:r>
          </a:p>
        </p:txBody>
      </p:sp>
      <p:sp>
        <p:nvSpPr>
          <p:cNvPr id="29286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p>
        </p:txBody>
      </p:sp>
      <p:sp>
        <p:nvSpPr>
          <p:cNvPr id="292868" name="Rectangle 4"/>
          <p:cNvSpPr>
            <a:spLocks noGrp="1" noChangeArrowheads="1"/>
          </p:cNvSpPr>
          <p:nvPr>
            <p:ph type="dt" sz="half" idx="2"/>
          </p:nvPr>
        </p:nvSpPr>
        <p:spPr>
          <a:xfrm>
            <a:off x="457200" y="6245225"/>
            <a:ext cx="2133600" cy="476250"/>
          </a:xfrm>
        </p:spPr>
        <p:txBody>
          <a:bodyPr/>
          <a:lstStyle>
            <a:lvl1pPr>
              <a:defRPr/>
            </a:lvl1pPr>
          </a:lstStyle>
          <a:p>
            <a:endParaRPr lang="en-CA"/>
          </a:p>
        </p:txBody>
      </p:sp>
      <p:sp>
        <p:nvSpPr>
          <p:cNvPr id="292869" name="Rectangle 5"/>
          <p:cNvSpPr>
            <a:spLocks noGrp="1" noChangeArrowheads="1"/>
          </p:cNvSpPr>
          <p:nvPr>
            <p:ph type="ftr" sz="quarter" idx="3"/>
          </p:nvPr>
        </p:nvSpPr>
        <p:spPr/>
        <p:txBody>
          <a:bodyPr/>
          <a:lstStyle>
            <a:lvl1pPr>
              <a:defRPr/>
            </a:lvl1pPr>
          </a:lstStyle>
          <a:p>
            <a:endParaRPr lang="en-CA"/>
          </a:p>
        </p:txBody>
      </p:sp>
      <p:sp>
        <p:nvSpPr>
          <p:cNvPr id="292870" name="Rectangle 6"/>
          <p:cNvSpPr>
            <a:spLocks noGrp="1" noChangeArrowheads="1"/>
          </p:cNvSpPr>
          <p:nvPr>
            <p:ph type="sldNum" sz="quarter" idx="4"/>
          </p:nvPr>
        </p:nvSpPr>
        <p:spPr>
          <a:xfrm>
            <a:off x="6553200" y="6245225"/>
            <a:ext cx="2133600" cy="476250"/>
          </a:xfrm>
        </p:spPr>
        <p:txBody>
          <a:bodyPr/>
          <a:lstStyle>
            <a:lvl1pPr>
              <a:defRPr/>
            </a:lvl1pPr>
          </a:lstStyle>
          <a:p>
            <a:fld id="{38D41FBF-1B6B-437C-9B6E-9372AFACB075}" type="slidenum">
              <a:rPr lang="ar-SA"/>
              <a:pPr/>
              <a:t>‹N°›</a:t>
            </a:fld>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E6AFC832-E4EA-4049-BDC3-F7AE36A8A494}" type="slidenum">
              <a:rPr lang="ar-SA"/>
              <a:pPr/>
              <a:t>‹N°›</a:t>
            </a:fld>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1C7363B7-C125-4D0D-A2F7-F4E516E6A6CE}" type="slidenum">
              <a:rPr lang="ar-SA"/>
              <a:pPr/>
              <a:t>‹N°›</a:t>
            </a:fld>
            <a:endParaRPr lang="en-CA"/>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6D1EC6A0-92BF-4F1A-B5BE-1D32E6EA4BC0}" type="slidenum">
              <a:rPr lang="ar-SA"/>
              <a:pPr/>
              <a:t>‹N°›</a:t>
            </a:fld>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CA"/>
          </a:p>
        </p:txBody>
      </p:sp>
      <p:sp>
        <p:nvSpPr>
          <p:cNvPr id="8" name="Footer Placeholder 7"/>
          <p:cNvSpPr>
            <a:spLocks noGrp="1"/>
          </p:cNvSpPr>
          <p:nvPr>
            <p:ph type="ftr" sz="quarter" idx="11"/>
          </p:nvPr>
        </p:nvSpPr>
        <p:spPr/>
        <p:txBody>
          <a:bodyPr/>
          <a:lstStyle>
            <a:lvl1pPr>
              <a:defRPr/>
            </a:lvl1pPr>
          </a:lstStyle>
          <a:p>
            <a:endParaRPr lang="en-CA"/>
          </a:p>
        </p:txBody>
      </p:sp>
      <p:sp>
        <p:nvSpPr>
          <p:cNvPr id="9" name="Slide Number Placeholder 8"/>
          <p:cNvSpPr>
            <a:spLocks noGrp="1"/>
          </p:cNvSpPr>
          <p:nvPr>
            <p:ph type="sldNum" sz="quarter" idx="12"/>
          </p:nvPr>
        </p:nvSpPr>
        <p:spPr/>
        <p:txBody>
          <a:bodyPr/>
          <a:lstStyle>
            <a:lvl1pPr>
              <a:defRPr/>
            </a:lvl1pPr>
          </a:lstStyle>
          <a:p>
            <a:fld id="{E89D4A45-B597-46A0-9573-85F0984C8599}" type="slidenum">
              <a:rPr lang="ar-SA"/>
              <a:pPr/>
              <a:t>‹N°›</a:t>
            </a:fld>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CA"/>
          </a:p>
        </p:txBody>
      </p:sp>
      <p:sp>
        <p:nvSpPr>
          <p:cNvPr id="4" name="Footer Placeholder 3"/>
          <p:cNvSpPr>
            <a:spLocks noGrp="1"/>
          </p:cNvSpPr>
          <p:nvPr>
            <p:ph type="ftr" sz="quarter" idx="11"/>
          </p:nvPr>
        </p:nvSpPr>
        <p:spPr/>
        <p:txBody>
          <a:bodyPr/>
          <a:lstStyle>
            <a:lvl1pPr>
              <a:defRPr/>
            </a:lvl1pPr>
          </a:lstStyle>
          <a:p>
            <a:endParaRPr lang="en-CA"/>
          </a:p>
        </p:txBody>
      </p:sp>
      <p:sp>
        <p:nvSpPr>
          <p:cNvPr id="5" name="Slide Number Placeholder 4"/>
          <p:cNvSpPr>
            <a:spLocks noGrp="1"/>
          </p:cNvSpPr>
          <p:nvPr>
            <p:ph type="sldNum" sz="quarter" idx="12"/>
          </p:nvPr>
        </p:nvSpPr>
        <p:spPr/>
        <p:txBody>
          <a:bodyPr/>
          <a:lstStyle>
            <a:lvl1pPr>
              <a:defRPr/>
            </a:lvl1pPr>
          </a:lstStyle>
          <a:p>
            <a:fld id="{722CB358-66FB-40A8-BDB4-18217A21A4C8}" type="slidenum">
              <a:rPr lang="ar-SA"/>
              <a:pPr/>
              <a:t>‹N°›</a:t>
            </a:fld>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CA"/>
          </a:p>
        </p:txBody>
      </p:sp>
      <p:sp>
        <p:nvSpPr>
          <p:cNvPr id="3" name="Footer Placeholder 2"/>
          <p:cNvSpPr>
            <a:spLocks noGrp="1"/>
          </p:cNvSpPr>
          <p:nvPr>
            <p:ph type="ftr" sz="quarter" idx="11"/>
          </p:nvPr>
        </p:nvSpPr>
        <p:spPr/>
        <p:txBody>
          <a:bodyPr/>
          <a:lstStyle>
            <a:lvl1pPr>
              <a:defRPr/>
            </a:lvl1pPr>
          </a:lstStyle>
          <a:p>
            <a:endParaRPr lang="en-CA"/>
          </a:p>
        </p:txBody>
      </p:sp>
      <p:sp>
        <p:nvSpPr>
          <p:cNvPr id="4" name="Slide Number Placeholder 3"/>
          <p:cNvSpPr>
            <a:spLocks noGrp="1"/>
          </p:cNvSpPr>
          <p:nvPr>
            <p:ph type="sldNum" sz="quarter" idx="12"/>
          </p:nvPr>
        </p:nvSpPr>
        <p:spPr/>
        <p:txBody>
          <a:bodyPr/>
          <a:lstStyle>
            <a:lvl1pPr>
              <a:defRPr/>
            </a:lvl1pPr>
          </a:lstStyle>
          <a:p>
            <a:fld id="{202EE496-3232-405C-9E4C-149822AEDBF1}" type="slidenum">
              <a:rPr lang="ar-SA"/>
              <a:pPr/>
              <a:t>‹N°›</a:t>
            </a:fld>
            <a:endParaRPr lang="en-CA"/>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8180EBEA-896B-4DD5-9598-EBB3636BEF2A}" type="slidenum">
              <a:rPr lang="ar-SA"/>
              <a:pPr/>
              <a:t>‹N°›</a:t>
            </a:fld>
            <a:endParaRPr lang="en-CA"/>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CA"/>
          </a:p>
        </p:txBody>
      </p:sp>
      <p:sp>
        <p:nvSpPr>
          <p:cNvPr id="6" name="Footer Placeholder 5"/>
          <p:cNvSpPr>
            <a:spLocks noGrp="1"/>
          </p:cNvSpPr>
          <p:nvPr>
            <p:ph type="ftr" sz="quarter" idx="11"/>
          </p:nvPr>
        </p:nvSpPr>
        <p:spPr/>
        <p:txBody>
          <a:bodyPr/>
          <a:lstStyle>
            <a:lvl1pPr>
              <a:defRPr/>
            </a:lvl1pPr>
          </a:lstStyle>
          <a:p>
            <a:endParaRPr lang="en-CA"/>
          </a:p>
        </p:txBody>
      </p:sp>
      <p:sp>
        <p:nvSpPr>
          <p:cNvPr id="7" name="Slide Number Placeholder 6"/>
          <p:cNvSpPr>
            <a:spLocks noGrp="1"/>
          </p:cNvSpPr>
          <p:nvPr>
            <p:ph type="sldNum" sz="quarter" idx="12"/>
          </p:nvPr>
        </p:nvSpPr>
        <p:spPr/>
        <p:txBody>
          <a:bodyPr/>
          <a:lstStyle>
            <a:lvl1pPr>
              <a:defRPr/>
            </a:lvl1pPr>
          </a:lstStyle>
          <a:p>
            <a:fld id="{FCA75E18-1C3E-4580-B11B-FF7A2631E850}" type="slidenum">
              <a:rPr lang="ar-SA"/>
              <a:pPr/>
              <a:t>‹N°›</a:t>
            </a:fld>
            <a:endParaRPr lang="en-CA"/>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13C5CA1A-46C6-4201-90E8-04DD8A58EC21}" type="slidenum">
              <a:rPr lang="ar-SA"/>
              <a:pPr/>
              <a:t>‹N°›</a:t>
            </a:fld>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CA"/>
          </a:p>
        </p:txBody>
      </p:sp>
      <p:sp>
        <p:nvSpPr>
          <p:cNvPr id="5" name="Footer Placeholder 4"/>
          <p:cNvSpPr>
            <a:spLocks noGrp="1"/>
          </p:cNvSpPr>
          <p:nvPr>
            <p:ph type="ftr" sz="quarter" idx="11"/>
          </p:nvPr>
        </p:nvSpPr>
        <p:spPr/>
        <p:txBody>
          <a:bodyPr/>
          <a:lstStyle>
            <a:lvl1pPr>
              <a:defRPr/>
            </a:lvl1pPr>
          </a:lstStyle>
          <a:p>
            <a:endParaRPr lang="en-CA"/>
          </a:p>
        </p:txBody>
      </p:sp>
      <p:sp>
        <p:nvSpPr>
          <p:cNvPr id="6" name="Slide Number Placeholder 5"/>
          <p:cNvSpPr>
            <a:spLocks noGrp="1"/>
          </p:cNvSpPr>
          <p:nvPr>
            <p:ph type="sldNum" sz="quarter" idx="12"/>
          </p:nvPr>
        </p:nvSpPr>
        <p:spPr/>
        <p:txBody>
          <a:bodyPr/>
          <a:lstStyle>
            <a:lvl1pPr>
              <a:defRPr/>
            </a:lvl1pPr>
          </a:lstStyle>
          <a:p>
            <a:fld id="{B70211FD-3564-4050-B2EE-D782C6B37762}" type="slidenum">
              <a:rPr lang="ar-SA"/>
              <a:pPr/>
              <a:t>‹N°›</a:t>
            </a:fld>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CA"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CA"/>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lvl1pPr>
          </a:lstStyle>
          <a:p>
            <a:fld id="{BDACCA71-5342-43C1-AE50-FB2388C1A572}" type="slidenum">
              <a:rPr lang="ar-SA"/>
              <a:pPr/>
              <a:t>‹N°›</a:t>
            </a:fld>
            <a:endParaRPr lang="en-CA"/>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1" fontAlgn="base">
        <a:spcBef>
          <a:spcPct val="0"/>
        </a:spcBef>
        <a:spcAft>
          <a:spcPct val="0"/>
        </a:spcAft>
        <a:defRPr sz="44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charset="0"/>
          <a:cs typeface="Arial" charset="0"/>
        </a:defRPr>
      </a:lvl2pPr>
      <a:lvl3pPr algn="ctr" rtl="1" fontAlgn="base">
        <a:spcBef>
          <a:spcPct val="0"/>
        </a:spcBef>
        <a:spcAft>
          <a:spcPct val="0"/>
        </a:spcAft>
        <a:defRPr sz="4400">
          <a:solidFill>
            <a:schemeClr val="tx2"/>
          </a:solidFill>
          <a:latin typeface="Arial" charset="0"/>
          <a:cs typeface="Arial" charset="0"/>
        </a:defRPr>
      </a:lvl3pPr>
      <a:lvl4pPr algn="ctr" rtl="1" fontAlgn="base">
        <a:spcBef>
          <a:spcPct val="0"/>
        </a:spcBef>
        <a:spcAft>
          <a:spcPct val="0"/>
        </a:spcAft>
        <a:defRPr sz="4400">
          <a:solidFill>
            <a:schemeClr val="tx2"/>
          </a:solidFill>
          <a:latin typeface="Arial" charset="0"/>
          <a:cs typeface="Arial" charset="0"/>
        </a:defRPr>
      </a:lvl4pPr>
      <a:lvl5pPr algn="ctr" rtl="1" fontAlgn="base">
        <a:spcBef>
          <a:spcPct val="0"/>
        </a:spcBef>
        <a:spcAft>
          <a:spcPct val="0"/>
        </a:spcAft>
        <a:defRPr sz="4400">
          <a:solidFill>
            <a:schemeClr val="tx2"/>
          </a:solidFill>
          <a:latin typeface="Arial" charset="0"/>
          <a:cs typeface="Arial" charset="0"/>
        </a:defRPr>
      </a:lvl5pPr>
      <a:lvl6pPr marL="457200" algn="ctr" rtl="1" fontAlgn="base">
        <a:spcBef>
          <a:spcPct val="0"/>
        </a:spcBef>
        <a:spcAft>
          <a:spcPct val="0"/>
        </a:spcAft>
        <a:defRPr sz="4400">
          <a:solidFill>
            <a:schemeClr val="tx2"/>
          </a:solidFill>
          <a:latin typeface="Arial" charset="0"/>
          <a:cs typeface="Arial" charset="0"/>
        </a:defRPr>
      </a:lvl6pPr>
      <a:lvl7pPr marL="914400" algn="ctr" rtl="1" fontAlgn="base">
        <a:spcBef>
          <a:spcPct val="0"/>
        </a:spcBef>
        <a:spcAft>
          <a:spcPct val="0"/>
        </a:spcAft>
        <a:defRPr sz="4400">
          <a:solidFill>
            <a:schemeClr val="tx2"/>
          </a:solidFill>
          <a:latin typeface="Arial" charset="0"/>
          <a:cs typeface="Arial" charset="0"/>
        </a:defRPr>
      </a:lvl7pPr>
      <a:lvl8pPr marL="1371600" algn="ctr" rtl="1" fontAlgn="base">
        <a:spcBef>
          <a:spcPct val="0"/>
        </a:spcBef>
        <a:spcAft>
          <a:spcPct val="0"/>
        </a:spcAft>
        <a:defRPr sz="4400">
          <a:solidFill>
            <a:schemeClr val="tx2"/>
          </a:solidFill>
          <a:latin typeface="Arial" charset="0"/>
          <a:cs typeface="Arial" charset="0"/>
        </a:defRPr>
      </a:lvl8pPr>
      <a:lvl9pPr marL="1828800" algn="ctr" rtl="1" fontAlgn="base">
        <a:spcBef>
          <a:spcPct val="0"/>
        </a:spcBef>
        <a:spcAft>
          <a:spcPct val="0"/>
        </a:spcAft>
        <a:defRPr sz="4400">
          <a:solidFill>
            <a:schemeClr val="tx2"/>
          </a:solidFill>
          <a:latin typeface="Arial" charset="0"/>
          <a:cs typeface="Arial" charset="0"/>
        </a:defRPr>
      </a:lvl9pPr>
    </p:titleStyle>
    <p:bodyStyle>
      <a:lvl1pPr marL="342900" indent="-342900" algn="r" rtl="1" fontAlgn="base">
        <a:spcBef>
          <a:spcPct val="20000"/>
        </a:spcBef>
        <a:spcAft>
          <a:spcPct val="0"/>
        </a:spcAft>
        <a:buChar char="•"/>
        <a:defRPr sz="3200">
          <a:solidFill>
            <a:schemeClr val="tx1"/>
          </a:solidFill>
          <a:latin typeface="+mn-lt"/>
          <a:ea typeface="+mn-ea"/>
          <a:cs typeface="+mn-cs"/>
        </a:defRPr>
      </a:lvl1pPr>
      <a:lvl2pPr marL="742950" indent="-285750" algn="r" rtl="1" fontAlgn="base">
        <a:spcBef>
          <a:spcPct val="20000"/>
        </a:spcBef>
        <a:spcAft>
          <a:spcPct val="0"/>
        </a:spcAft>
        <a:buChar char="–"/>
        <a:defRPr sz="2800">
          <a:solidFill>
            <a:schemeClr val="tx1"/>
          </a:solidFill>
          <a:latin typeface="+mn-lt"/>
          <a:cs typeface="+mn-cs"/>
        </a:defRPr>
      </a:lvl2pPr>
      <a:lvl3pPr marL="1143000" indent="-228600" algn="r" rtl="1" fontAlgn="base">
        <a:spcBef>
          <a:spcPct val="20000"/>
        </a:spcBef>
        <a:spcAft>
          <a:spcPct val="0"/>
        </a:spcAft>
        <a:buChar char="•"/>
        <a:defRPr sz="2400">
          <a:solidFill>
            <a:schemeClr val="tx1"/>
          </a:solidFill>
          <a:latin typeface="+mn-lt"/>
          <a:cs typeface="+mn-cs"/>
        </a:defRPr>
      </a:lvl3pPr>
      <a:lvl4pPr marL="1600200" indent="-228600" algn="r" rtl="1" fontAlgn="base">
        <a:spcBef>
          <a:spcPct val="20000"/>
        </a:spcBef>
        <a:spcAft>
          <a:spcPct val="0"/>
        </a:spcAft>
        <a:buChar char="–"/>
        <a:defRPr sz="2000">
          <a:solidFill>
            <a:schemeClr val="tx1"/>
          </a:solidFill>
          <a:latin typeface="+mn-lt"/>
          <a:cs typeface="+mn-cs"/>
        </a:defRPr>
      </a:lvl4pPr>
      <a:lvl5pPr marL="2057400" indent="-228600" algn="r" rtl="1" fontAlgn="base">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6" name="Rectangle 4"/>
          <p:cNvSpPr>
            <a:spLocks noGrp="1" noChangeArrowheads="1"/>
          </p:cNvSpPr>
          <p:nvPr>
            <p:ph type="title"/>
          </p:nvPr>
        </p:nvSpPr>
        <p:spPr>
          <a:xfrm>
            <a:off x="205358" y="260648"/>
            <a:ext cx="8759130" cy="2044402"/>
          </a:xfrm>
          <a:solidFill>
            <a:srgbClr val="990033"/>
          </a:solidFill>
          <a:ln>
            <a:solidFill>
              <a:schemeClr val="bg1"/>
            </a:solidFill>
          </a:ln>
        </p:spPr>
        <p:txBody>
          <a:bodyPr/>
          <a:lstStyle/>
          <a:p>
            <a:pPr rtl="0"/>
            <a:r>
              <a:rPr lang="ar-EG" dirty="0" smtClean="0">
                <a:solidFill>
                  <a:schemeClr val="bg1"/>
                </a:solidFill>
              </a:rPr>
              <a:t>قراءات </a:t>
            </a:r>
            <a:r>
              <a:rPr lang="ar-EG" dirty="0" err="1" smtClean="0">
                <a:solidFill>
                  <a:schemeClr val="bg1"/>
                </a:solidFill>
              </a:rPr>
              <a:t>آحد</a:t>
            </a:r>
            <a:r>
              <a:rPr lang="ar-EG" dirty="0" smtClean="0">
                <a:solidFill>
                  <a:schemeClr val="bg1"/>
                </a:solidFill>
              </a:rPr>
              <a:t> </a:t>
            </a:r>
            <a:r>
              <a:rPr lang="ar-EG" dirty="0">
                <a:solidFill>
                  <a:schemeClr val="bg1"/>
                </a:solidFill>
              </a:rPr>
              <a:t>شهر </a:t>
            </a:r>
            <a:r>
              <a:rPr lang="ar-EG" dirty="0" smtClean="0">
                <a:solidFill>
                  <a:schemeClr val="bg1"/>
                </a:solidFill>
              </a:rPr>
              <a:t>نسئ</a:t>
            </a:r>
            <a:r>
              <a:rPr lang="ar-EG" sz="3600" dirty="0">
                <a:solidFill>
                  <a:schemeClr val="bg1"/>
                </a:solidFill>
              </a:rPr>
              <a:t/>
            </a:r>
            <a:br>
              <a:rPr lang="ar-EG" sz="3600" dirty="0">
                <a:solidFill>
                  <a:schemeClr val="bg1"/>
                </a:solidFill>
              </a:rPr>
            </a:br>
            <a:r>
              <a:rPr lang="fr-CA" sz="3600" dirty="0">
                <a:solidFill>
                  <a:schemeClr val="bg1"/>
                </a:solidFill>
              </a:rPr>
              <a:t>Lectures </a:t>
            </a:r>
            <a:r>
              <a:rPr lang="fr-CA" sz="3600" dirty="0" smtClean="0">
                <a:solidFill>
                  <a:schemeClr val="bg1"/>
                </a:solidFill>
              </a:rPr>
              <a:t>du Dimanche </a:t>
            </a:r>
            <a:r>
              <a:rPr lang="fr-CA" sz="3600" dirty="0">
                <a:solidFill>
                  <a:schemeClr val="bg1"/>
                </a:solidFill>
              </a:rPr>
              <a:t>du mois de </a:t>
            </a:r>
            <a:r>
              <a:rPr lang="fr-CA" sz="3600" dirty="0" err="1" smtClean="0">
                <a:solidFill>
                  <a:schemeClr val="bg1"/>
                </a:solidFill>
              </a:rPr>
              <a:t>Nasi</a:t>
            </a:r>
            <a:endParaRPr lang="fr-CA" sz="3600" dirty="0">
              <a:solidFill>
                <a:schemeClr val="bg1"/>
              </a:solidFill>
            </a:endParaRPr>
          </a:p>
        </p:txBody>
      </p:sp>
      <p:sp>
        <p:nvSpPr>
          <p:cNvPr id="192518" name="Text Box 6"/>
          <p:cNvSpPr txBox="1">
            <a:spLocks noChangeArrowheads="1"/>
          </p:cNvSpPr>
          <p:nvPr/>
        </p:nvSpPr>
        <p:spPr bwMode="auto">
          <a:xfrm>
            <a:off x="539750" y="3141663"/>
            <a:ext cx="7597775" cy="641350"/>
          </a:xfrm>
          <a:prstGeom prst="rect">
            <a:avLst/>
          </a:prstGeom>
          <a:noFill/>
          <a:ln w="9525">
            <a:noFill/>
            <a:miter lim="800000"/>
            <a:headEnd/>
            <a:tailEnd/>
          </a:ln>
          <a:effectLst/>
        </p:spPr>
        <p:txBody>
          <a:bodyPr>
            <a:spAutoFit/>
          </a:bodyPr>
          <a:lstStyle/>
          <a:p>
            <a:pPr marL="457200" indent="-457200" algn="l" rtl="0">
              <a:spcBef>
                <a:spcPct val="50000"/>
              </a:spcBef>
            </a:pPr>
            <a:r>
              <a:rPr lang="en-US" sz="3600" dirty="0">
                <a:solidFill>
                  <a:schemeClr val="bg1"/>
                </a:solidFill>
              </a:rPr>
              <a:t>1. </a:t>
            </a:r>
            <a:r>
              <a:rPr lang="en-US" sz="3600" dirty="0" err="1" smtClean="0">
                <a:solidFill>
                  <a:schemeClr val="bg1"/>
                </a:solidFill>
                <a:hlinkClick r:id="rId2" action="ppaction://hlinksldjump"/>
              </a:rPr>
              <a:t>Dimanche</a:t>
            </a:r>
            <a:r>
              <a:rPr lang="en-US" sz="3600" dirty="0" smtClean="0">
                <a:solidFill>
                  <a:schemeClr val="bg1"/>
                </a:solidFill>
                <a:hlinkClick r:id="rId2" action="ppaction://hlinksldjump"/>
              </a:rPr>
              <a:t> de </a:t>
            </a:r>
            <a:r>
              <a:rPr lang="fr-CA" sz="3600" u="sng" dirty="0" err="1" smtClean="0">
                <a:solidFill>
                  <a:srgbClr val="008080"/>
                </a:solidFill>
              </a:rPr>
              <a:t>Nasi</a:t>
            </a:r>
            <a:r>
              <a:rPr lang="en-US" sz="3600" u="sng" dirty="0" smtClean="0">
                <a:solidFill>
                  <a:srgbClr val="008080"/>
                </a:solidFill>
              </a:rPr>
              <a:t> </a:t>
            </a:r>
            <a:endParaRPr lang="en-US" sz="3600" u="sng" dirty="0">
              <a:solidFill>
                <a:srgbClr val="00808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94" name="Group 46"/>
          <p:cNvGraphicFramePr>
            <a:graphicFrameLocks noGrp="1"/>
          </p:cNvGraphicFramePr>
          <p:nvPr/>
        </p:nvGraphicFramePr>
        <p:xfrm>
          <a:off x="539750" y="2204863"/>
          <a:ext cx="8064697" cy="1767840"/>
        </p:xfrm>
        <a:graphic>
          <a:graphicData uri="http://schemas.openxmlformats.org/drawingml/2006/table">
            <a:tbl>
              <a:tblPr rtl="1"/>
              <a:tblGrid>
                <a:gridCol w="8064697"/>
              </a:tblGrid>
              <a:tr h="1440161">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KW" sz="5000" b="1" i="0" u="none" strike="noStrike" cap="none" normalizeH="0" baseline="0" dirty="0" smtClean="0">
                          <a:ln>
                            <a:noFill/>
                          </a:ln>
                          <a:solidFill>
                            <a:srgbClr val="FF9900"/>
                          </a:solidFill>
                          <a:effectLst/>
                          <a:latin typeface="Arial" charset="0"/>
                          <a:cs typeface="Arial" charset="0"/>
                        </a:rPr>
                        <a:t>الأحد الأول من</a:t>
                      </a:r>
                      <a:r>
                        <a:rPr kumimoji="0" lang="ar-EG" sz="5000" b="1" i="0" u="none" strike="noStrike" cap="none" normalizeH="0" baseline="0" dirty="0" smtClean="0">
                          <a:ln>
                            <a:noFill/>
                          </a:ln>
                          <a:solidFill>
                            <a:srgbClr val="FF9900"/>
                          </a:solidFill>
                          <a:effectLst/>
                          <a:latin typeface="Arial" charset="0"/>
                          <a:cs typeface="Arial" charset="0"/>
                        </a:rPr>
                        <a:t> </a:t>
                      </a:r>
                      <a:r>
                        <a:rPr kumimoji="0" lang="ar-KW" sz="5000" b="1" i="0" u="none" strike="noStrike" cap="none" normalizeH="0" baseline="0" dirty="0" smtClean="0">
                          <a:ln>
                            <a:noFill/>
                          </a:ln>
                          <a:solidFill>
                            <a:srgbClr val="FF9900"/>
                          </a:solidFill>
                          <a:effectLst/>
                          <a:latin typeface="Arial" charset="0"/>
                          <a:cs typeface="Arial" charset="0"/>
                        </a:rPr>
                        <a:t>شهر </a:t>
                      </a:r>
                      <a:r>
                        <a:rPr kumimoji="0" lang="ar-EG" sz="5000" b="1" i="0" u="none" strike="noStrike" cap="none" normalizeH="0" baseline="0" dirty="0" smtClean="0">
                          <a:ln>
                            <a:noFill/>
                          </a:ln>
                          <a:solidFill>
                            <a:srgbClr val="FF9900"/>
                          </a:solidFill>
                          <a:effectLst/>
                          <a:latin typeface="Arial" charset="0"/>
                          <a:cs typeface="Arial" charset="0"/>
                        </a:rPr>
                        <a:t>نسئ</a:t>
                      </a:r>
                      <a:r>
                        <a:rPr kumimoji="0" lang="ar-KW" sz="5000" b="1" i="0" u="none" strike="noStrike" cap="none" normalizeH="0" baseline="0" dirty="0" smtClean="0">
                          <a:ln>
                            <a:noFill/>
                          </a:ln>
                          <a:solidFill>
                            <a:srgbClr val="FF9900"/>
                          </a:solidFill>
                          <a:effectLst/>
                          <a:latin typeface="Arial" charset="0"/>
                          <a:cs typeface="Arial" charset="0"/>
                        </a:rPr>
                        <a:t> </a:t>
                      </a:r>
                      <a:endParaRPr kumimoji="0" lang="en-CA" sz="5000" b="1" i="0" u="none" strike="noStrike" cap="none" normalizeH="0" baseline="0" dirty="0" smtClean="0">
                        <a:ln>
                          <a:noFill/>
                        </a:ln>
                        <a:solidFill>
                          <a:srgbClr val="FF9900"/>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r-CA" sz="5000" b="0" i="0" u="none" strike="noStrike" cap="none" normalizeH="0" baseline="0" dirty="0" smtClean="0">
                          <a:ln>
                            <a:noFill/>
                          </a:ln>
                          <a:solidFill>
                            <a:srgbClr val="FF9900"/>
                          </a:solidFill>
                          <a:effectLst/>
                          <a:latin typeface="Arial" charset="0"/>
                          <a:cs typeface="Arial" charset="0"/>
                        </a:rPr>
                        <a:t>Dimanche du mois de </a:t>
                      </a:r>
                      <a:r>
                        <a:rPr kumimoji="0" lang="fr-CA" sz="5000" b="0" i="0" u="none" strike="noStrike" cap="none" normalizeH="0" baseline="0" dirty="0" err="1" smtClean="0">
                          <a:ln>
                            <a:noFill/>
                          </a:ln>
                          <a:solidFill>
                            <a:srgbClr val="FF9900"/>
                          </a:solidFill>
                          <a:effectLst/>
                          <a:latin typeface="Arial" charset="0"/>
                          <a:cs typeface="Arial" charset="0"/>
                        </a:rPr>
                        <a:t>Nasi</a:t>
                      </a:r>
                      <a:endParaRPr kumimoji="0" lang="fr-CA" sz="5000" b="0" i="0" u="none" strike="noStrike" cap="none" normalizeH="0" baseline="0" dirty="0" smtClean="0">
                        <a:ln>
                          <a:noFill/>
                        </a:ln>
                        <a:solidFill>
                          <a:srgbClr val="FF9900"/>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60" name="Rectangle 4"/>
          <p:cNvSpPr>
            <a:spLocks noChangeArrowheads="1"/>
          </p:cNvSpPr>
          <p:nvPr/>
        </p:nvSpPr>
        <p:spPr bwMode="auto">
          <a:xfrm>
            <a:off x="755650" y="3710642"/>
            <a:ext cx="8064822" cy="1446550"/>
          </a:xfrm>
          <a:prstGeom prst="rect">
            <a:avLst/>
          </a:prstGeom>
          <a:noFill/>
          <a:ln w="9525">
            <a:noFill/>
            <a:miter lim="800000"/>
            <a:headEnd/>
            <a:tailEnd/>
          </a:ln>
          <a:effectLst/>
        </p:spPr>
        <p:txBody>
          <a:bodyPr wrap="square">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عشية</a:t>
            </a:r>
          </a:p>
          <a:p>
            <a:pPr algn="ctr" rtl="0"/>
            <a:r>
              <a:rPr lang="fr-CA" sz="4400" u="sng" dirty="0">
                <a:solidFill>
                  <a:srgbClr val="FF9933"/>
                </a:solidFill>
              </a:rPr>
              <a:t>Psaume et Évangile </a:t>
            </a:r>
            <a:r>
              <a:rPr lang="fr-CA" sz="4400" u="sng" dirty="0" smtClean="0">
                <a:solidFill>
                  <a:srgbClr val="FF9933"/>
                </a:solidFill>
              </a:rPr>
              <a:t>de la veille</a:t>
            </a:r>
            <a:endParaRPr lang="fr-CA" sz="4400" u="sng" dirty="0">
              <a:solidFill>
                <a:srgbClr val="FF9933"/>
              </a:solidFill>
            </a:endParaRPr>
          </a:p>
        </p:txBody>
      </p:sp>
      <p:pic>
        <p:nvPicPr>
          <p:cNvPr id="198661" name="Picture 5" descr="sunset cross"/>
          <p:cNvPicPr>
            <a:picLocks noChangeAspect="1" noChangeArrowheads="1"/>
          </p:cNvPicPr>
          <p:nvPr/>
        </p:nvPicPr>
        <p:blipFill>
          <a:blip r:embed="rId2" cstate="print"/>
          <a:srcRect/>
          <a:stretch>
            <a:fillRect/>
          </a:stretch>
        </p:blipFill>
        <p:spPr bwMode="auto">
          <a:xfrm>
            <a:off x="3108325" y="765175"/>
            <a:ext cx="3624263" cy="23241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5248" name="Group 16"/>
          <p:cNvGraphicFramePr>
            <a:graphicFrameLocks noGrp="1"/>
          </p:cNvGraphicFramePr>
          <p:nvPr/>
        </p:nvGraphicFramePr>
        <p:xfrm>
          <a:off x="107950" y="115888"/>
          <a:ext cx="8928100" cy="5616576"/>
        </p:xfrm>
        <a:graphic>
          <a:graphicData uri="http://schemas.openxmlformats.org/drawingml/2006/table">
            <a:tbl>
              <a:tblPr rtl="1"/>
              <a:tblGrid>
                <a:gridCol w="4161938"/>
                <a:gridCol w="4766162"/>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dirty="0" smtClean="0">
                          <a:ln>
                            <a:noFill/>
                          </a:ln>
                          <a:solidFill>
                            <a:srgbClr val="FF9933"/>
                          </a:solidFill>
                          <a:effectLst/>
                          <a:latin typeface="Arial" charset="0"/>
                          <a:cs typeface="Arial" charset="0"/>
                        </a:rPr>
                        <a:t>مزمور </a:t>
                      </a:r>
                      <a:r>
                        <a:rPr kumimoji="0" lang="ar-EG" sz="4000" b="0" i="0" u="sng" strike="noStrike" cap="none" normalizeH="0" baseline="0" dirty="0" err="1" smtClean="0">
                          <a:ln>
                            <a:noFill/>
                          </a:ln>
                          <a:solidFill>
                            <a:srgbClr val="FF9933"/>
                          </a:solidFill>
                          <a:effectLst/>
                          <a:latin typeface="Arial" charset="0"/>
                          <a:cs typeface="Arial" charset="0"/>
                        </a:rPr>
                        <a:t>العشية</a:t>
                      </a:r>
                      <a:r>
                        <a:rPr kumimoji="0" lang="ar-EG" sz="4000" b="0" i="0" u="sng" strike="noStrike" cap="none" normalizeH="0" baseline="0" dirty="0" smtClean="0">
                          <a:ln>
                            <a:noFill/>
                          </a:ln>
                          <a:solidFill>
                            <a:srgbClr val="FF9933"/>
                          </a:solidFill>
                          <a:effectLst/>
                          <a:latin typeface="Arial" charset="0"/>
                          <a:cs typeface="Arial" charset="0"/>
                        </a:rPr>
                        <a:t> </a:t>
                      </a:r>
                      <a:endParaRPr kumimoji="0" lang="fr-FR" sz="40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4000" b="0" i="0" u="sng" strike="noStrike" cap="none" normalizeH="0" baseline="0" dirty="0" smtClean="0">
                          <a:ln>
                            <a:noFill/>
                          </a:ln>
                          <a:solidFill>
                            <a:srgbClr val="FF9933"/>
                          </a:solidFill>
                          <a:effectLst/>
                          <a:latin typeface="Arial" charset="0"/>
                          <a:cs typeface="Arial" charset="0"/>
                        </a:rPr>
                        <a:t>(</a:t>
                      </a:r>
                      <a:r>
                        <a:rPr kumimoji="0" lang="ar-SA" sz="4000" b="0" i="0" u="sng" strike="noStrike" cap="none" normalizeH="0" baseline="0" dirty="0" smtClean="0">
                          <a:ln>
                            <a:noFill/>
                          </a:ln>
                          <a:solidFill>
                            <a:srgbClr val="FF9933"/>
                          </a:solidFill>
                          <a:effectLst/>
                          <a:latin typeface="Arial" charset="0"/>
                          <a:cs typeface="Arial" charset="0"/>
                        </a:rPr>
                        <a:t>4</a:t>
                      </a:r>
                      <a:r>
                        <a:rPr kumimoji="0" lang="ar-EG" sz="4000" b="0" i="0" u="sng" strike="noStrike" cap="none" normalizeH="0" baseline="0" dirty="0" smtClean="0">
                          <a:ln>
                            <a:noFill/>
                          </a:ln>
                          <a:solidFill>
                            <a:srgbClr val="FF9933"/>
                          </a:solidFill>
                          <a:effectLst/>
                          <a:latin typeface="Arial" charset="0"/>
                          <a:cs typeface="Arial" charset="0"/>
                        </a:rPr>
                        <a:t>1</a:t>
                      </a:r>
                      <a:r>
                        <a:rPr kumimoji="0" lang="ar-SA" sz="4000" b="0" i="0" u="sng" strike="noStrike" cap="none" normalizeH="0" baseline="0" dirty="0" smtClean="0">
                          <a:ln>
                            <a:noFill/>
                          </a:ln>
                          <a:solidFill>
                            <a:srgbClr val="FF9933"/>
                          </a:solidFill>
                          <a:effectLst/>
                          <a:latin typeface="Arial" charset="0"/>
                          <a:cs typeface="Arial" charset="0"/>
                        </a:rPr>
                        <a:t> : 1</a:t>
                      </a:r>
                      <a:r>
                        <a:rPr kumimoji="0" lang="ar-EG" sz="4000" b="0" i="0" u="sng" strike="noStrike" cap="none" normalizeH="0" baseline="0" dirty="0" smtClean="0">
                          <a:ln>
                            <a:noFill/>
                          </a:ln>
                          <a:solidFill>
                            <a:srgbClr val="FF9933"/>
                          </a:solidFill>
                          <a:effectLst/>
                          <a:latin typeface="Arial" charset="0"/>
                          <a:cs typeface="Arial" charset="0"/>
                        </a:rPr>
                        <a:t>3</a:t>
                      </a:r>
                      <a:r>
                        <a:rPr kumimoji="0" lang="ar-SA" sz="4000" b="0" i="0" u="sng" strike="noStrike" cap="none" normalizeH="0" baseline="0" dirty="0" smtClean="0">
                          <a:ln>
                            <a:noFill/>
                          </a:ln>
                          <a:solidFill>
                            <a:srgbClr val="FF9933"/>
                          </a:solidFill>
                          <a:effectLst/>
                          <a:latin typeface="Arial" charset="0"/>
                          <a:cs typeface="Arial" charset="0"/>
                        </a:rPr>
                        <a:t> ، 1</a:t>
                      </a:r>
                      <a:r>
                        <a:rPr kumimoji="0" lang="ar-EG" sz="4000" b="0" i="0" u="sng" strike="noStrike" cap="none" normalizeH="0" baseline="0" dirty="0" smtClean="0">
                          <a:ln>
                            <a:noFill/>
                          </a:ln>
                          <a:solidFill>
                            <a:srgbClr val="FF9933"/>
                          </a:solidFill>
                          <a:effectLst/>
                          <a:latin typeface="Arial" charset="0"/>
                          <a:cs typeface="Arial" charset="0"/>
                        </a:rPr>
                        <a:t>2 )</a:t>
                      </a:r>
                      <a:endParaRPr kumimoji="0" lang="en-CA" sz="4000" b="0" i="0" u="sng"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مباركٌ الربُّ إلهُ إسرائيلَ، من الأزَل وإلى الأبدِ يكون. وأنا من أجل دِعَتي قَبلتَني وثَبَّتني أمامَك إلى الأبـدِ.</a:t>
                      </a:r>
                      <a:r>
                        <a:rPr kumimoji="0" lang="ar-EG" sz="3600" b="0" i="0" u="none" strike="noStrike" cap="none" normalizeH="0" baseline="0" dirty="0" smtClean="0">
                          <a:ln>
                            <a:noFill/>
                          </a:ln>
                          <a:solidFill>
                            <a:schemeClr val="bg1"/>
                          </a:solidFill>
                          <a:effectLst/>
                          <a:latin typeface="Arial" charset="0"/>
                          <a:cs typeface="Arial" charset="0"/>
                        </a:rPr>
                        <a:t>   </a:t>
                      </a:r>
                      <a:r>
                        <a:rPr kumimoji="0" lang="ar-EG" sz="3600" b="0" i="0" u="none" strike="noStrike" cap="none" normalizeH="0" baseline="0" dirty="0" err="1" smtClean="0">
                          <a:ln>
                            <a:noFill/>
                          </a:ln>
                          <a:solidFill>
                            <a:schemeClr val="bg1"/>
                          </a:solidFill>
                          <a:effectLst/>
                          <a:latin typeface="Arial" charset="0"/>
                          <a:cs typeface="Arial" charset="0"/>
                        </a:rPr>
                        <a:t>هللويا</a:t>
                      </a:r>
                      <a:r>
                        <a:rPr kumimoji="0" lang="ar-EG" sz="3600" b="0" i="0" u="none" strike="noStrike" cap="none" normalizeH="0" baseline="0" dirty="0" smtClean="0">
                          <a:ln>
                            <a:noFill/>
                          </a:ln>
                          <a:solidFill>
                            <a:schemeClr val="bg1"/>
                          </a:solidFill>
                          <a:effectLst/>
                          <a:latin typeface="Arial" charset="0"/>
                          <a:cs typeface="Arial" charset="0"/>
                        </a:rPr>
                        <a:t>.</a:t>
                      </a:r>
                      <a:r>
                        <a:rPr kumimoji="0" lang="en-US"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4000" b="0" i="0" u="sng" strike="noStrike" cap="none" normalizeH="0" baseline="0" dirty="0" smtClean="0">
                          <a:ln>
                            <a:noFill/>
                          </a:ln>
                          <a:solidFill>
                            <a:srgbClr val="FF9933"/>
                          </a:solidFill>
                          <a:effectLst/>
                          <a:latin typeface="Arial" charset="0"/>
                          <a:cs typeface="Times New Roman" pitchFamily="18" charset="0"/>
                        </a:rPr>
                        <a:t>Psaume</a:t>
                      </a:r>
                      <a:r>
                        <a:rPr kumimoji="0" lang="en-US" sz="4000" b="0" i="0" u="sng" strike="noStrike" cap="none" normalizeH="0" baseline="0" dirty="0" smtClean="0">
                          <a:ln>
                            <a:noFill/>
                          </a:ln>
                          <a:solidFill>
                            <a:srgbClr val="FF9933"/>
                          </a:solidFill>
                          <a:effectLst/>
                          <a:latin typeface="Arial" charset="0"/>
                          <a:cs typeface="Times New Roman" pitchFamily="18" charset="0"/>
                        </a:rPr>
                        <a:t>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4000" b="0" i="0" u="sng" strike="noStrike" cap="none" normalizeH="0" baseline="0" dirty="0" smtClean="0">
                          <a:ln>
                            <a:noFill/>
                          </a:ln>
                          <a:solidFill>
                            <a:srgbClr val="FF9933"/>
                          </a:solidFill>
                          <a:effectLst/>
                          <a:latin typeface="Arial" charset="0"/>
                          <a:cs typeface="Times New Roman" pitchFamily="18" charset="0"/>
                        </a:rPr>
                        <a:t>41:13, 12</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13 Béni soit l’éternel, le Dieu d’Israël, d’éternité en éternité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Et moi, tu m’as soutenu dans mon intégrité, Et tu m’as placé pour toujours en ta présence.</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Alleluia</a:t>
                      </a:r>
                      <a:endParaRPr kumimoji="0" lang="fr-CA"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5249" name="Rectangle 17"/>
          <p:cNvSpPr>
            <a:spLocks noGrp="1" noChangeArrowheads="1"/>
          </p:cNvSpPr>
          <p:nvPr>
            <p:ph type="ctrTitle"/>
          </p:nvPr>
        </p:nvSpPr>
        <p:spPr/>
        <p:txBody>
          <a:bodyPr/>
          <a:lstStyle/>
          <a:p>
            <a:r>
              <a:rPr lang="en-US" dirty="0"/>
              <a:t>1pv</a:t>
            </a:r>
          </a:p>
        </p:txBody>
      </p:sp>
      <p:sp>
        <p:nvSpPr>
          <p:cNvPr id="15" name="Text Box 29">
            <a:hlinkClick r:id="" action="ppaction://macro?name=LetThemExaltHimForBishop"/>
          </p:cNvPr>
          <p:cNvSpPr txBox="1">
            <a:spLocks noChangeArrowheads="1"/>
          </p:cNvSpPr>
          <p:nvPr/>
        </p:nvSpPr>
        <p:spPr bwMode="auto">
          <a:xfrm>
            <a:off x="6804248" y="6072206"/>
            <a:ext cx="1847016" cy="353943"/>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ar-EG" sz="1200" dirty="0" smtClean="0">
                <a:solidFill>
                  <a:schemeClr val="bg1"/>
                </a:solidFill>
              </a:rPr>
              <a:t>فليرفعوه – </a:t>
            </a:r>
            <a:r>
              <a:rPr lang="ar-EG" sz="1200" b="1" dirty="0" smtClean="0">
                <a:solidFill>
                  <a:schemeClr val="bg1"/>
                </a:solidFill>
              </a:rPr>
              <a:t>للأسقف</a:t>
            </a:r>
          </a:p>
          <a:p>
            <a:pPr algn="ctr"/>
            <a:r>
              <a:rPr lang="fr-CA" sz="1100" dirty="0" smtClean="0">
                <a:solidFill>
                  <a:schemeClr val="bg1"/>
                </a:solidFill>
              </a:rPr>
              <a:t>Qu’ils l’exaltent</a:t>
            </a:r>
            <a:r>
              <a:rPr lang="en-CA" sz="1100" dirty="0" smtClean="0">
                <a:solidFill>
                  <a:schemeClr val="bg1"/>
                </a:solidFill>
              </a:rPr>
              <a:t> - </a:t>
            </a:r>
            <a:r>
              <a:rPr lang="fr-CA" sz="1100" b="1" dirty="0" smtClean="0">
                <a:solidFill>
                  <a:schemeClr val="bg1"/>
                </a:solidFill>
              </a:rPr>
              <a:t>l’évêque</a:t>
            </a:r>
            <a:endParaRPr lang="fr-CA" sz="1100" b="1" dirty="0">
              <a:solidFill>
                <a:schemeClr val="bg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1922" name="Group 18"/>
          <p:cNvGraphicFramePr>
            <a:graphicFrameLocks noGrp="1"/>
          </p:cNvGraphicFramePr>
          <p:nvPr/>
        </p:nvGraphicFramePr>
        <p:xfrm>
          <a:off x="34925" y="44450"/>
          <a:ext cx="9074150" cy="6394704"/>
        </p:xfrm>
        <a:graphic>
          <a:graphicData uri="http://schemas.openxmlformats.org/drawingml/2006/table">
            <a:tbl>
              <a:tblPr rtl="1"/>
              <a:tblGrid>
                <a:gridCol w="4194487"/>
                <a:gridCol w="4879663"/>
              </a:tblGrid>
              <a:tr h="470535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لوقا (</a:t>
                      </a:r>
                      <a:r>
                        <a:rPr kumimoji="0" lang="ar-SA" sz="3600" b="0" i="0" u="sng" strike="noStrike" cap="none" normalizeH="0" baseline="0" dirty="0" smtClean="0">
                          <a:ln>
                            <a:noFill/>
                          </a:ln>
                          <a:solidFill>
                            <a:srgbClr val="FF9933"/>
                          </a:solidFill>
                          <a:effectLst/>
                          <a:latin typeface="Arial" charset="0"/>
                          <a:cs typeface="Arial" charset="0"/>
                        </a:rPr>
                        <a:t>21</a:t>
                      </a:r>
                      <a:r>
                        <a:rPr kumimoji="0" lang="ar-EG" sz="3600" b="0" i="0" u="sng" strike="noStrike" cap="none" normalizeH="0" baseline="0" dirty="0" smtClean="0">
                          <a:ln>
                            <a:noFill/>
                          </a:ln>
                          <a:solidFill>
                            <a:srgbClr val="FF9933"/>
                          </a:solidFill>
                          <a:effectLst/>
                          <a:latin typeface="Arial" charset="0"/>
                          <a:cs typeface="Arial" charset="0"/>
                        </a:rPr>
                        <a:t> </a:t>
                      </a:r>
                      <a:r>
                        <a:rPr kumimoji="0" lang="ar-SA" sz="3600" b="0" i="0" u="sng" strike="noStrike" cap="none" normalizeH="0" baseline="0" dirty="0" smtClean="0">
                          <a:ln>
                            <a:noFill/>
                          </a:ln>
                          <a:solidFill>
                            <a:srgbClr val="FF9933"/>
                          </a:solidFill>
                          <a:effectLst/>
                          <a:latin typeface="Arial" charset="0"/>
                          <a:cs typeface="Arial" charset="0"/>
                        </a:rPr>
                        <a:t> : 12 </a:t>
                      </a:r>
                      <a:r>
                        <a:rPr kumimoji="0" lang="ar-SA" sz="3600" b="0" i="0" u="sng" strike="noStrike" cap="none" normalizeH="0" baseline="0" dirty="0" err="1" smtClean="0">
                          <a:ln>
                            <a:noFill/>
                          </a:ln>
                          <a:solidFill>
                            <a:srgbClr val="FF9933"/>
                          </a:solidFill>
                          <a:effectLst/>
                          <a:latin typeface="Arial" charset="0"/>
                          <a:cs typeface="Arial" charset="0"/>
                        </a:rPr>
                        <a:t>ـ</a:t>
                      </a:r>
                      <a:r>
                        <a:rPr kumimoji="0" lang="ar-SA" sz="3600" b="0" i="0" u="sng" strike="noStrike" cap="none" normalizeH="0" baseline="0" dirty="0" smtClean="0">
                          <a:ln>
                            <a:noFill/>
                          </a:ln>
                          <a:solidFill>
                            <a:srgbClr val="FF9933"/>
                          </a:solidFill>
                          <a:effectLst/>
                          <a:latin typeface="Arial" charset="0"/>
                          <a:cs typeface="Arial" charset="0"/>
                        </a:rPr>
                        <a:t> 33 </a:t>
                      </a:r>
                      <a:r>
                        <a:rPr kumimoji="0" lang="ar-EG" sz="3600" b="0" i="0" u="sng" strike="noStrike" cap="none" normalizeH="0" baseline="0" dirty="0" smtClean="0">
                          <a:ln>
                            <a:noFill/>
                          </a:ln>
                          <a:solidFill>
                            <a:srgbClr val="FF9933"/>
                          </a:solidFill>
                          <a:effectLst/>
                          <a:latin typeface="Arial" charset="0"/>
                          <a:cs typeface="Arial" charset="0"/>
                        </a:rPr>
                        <a:t> )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وقبل هذا كله يُلقونَ أيديهم عليكم ويطردونكم، ويُسلِّمونكم إلى مجامع وتُحبَسون، وتُقدَّمون أمام ملوك وولاة من أجل اسمي. فيكون لكم ذلك شهادةً. فضعوا إذاً في قلوبكم أن لا تهتمُّوا من قبل بما تحتجُّون </a:t>
                      </a:r>
                      <a:r>
                        <a:rPr kumimoji="0" lang="ar-SA" sz="3600" b="0" i="0" u="none" strike="noStrike" cap="none" normalizeH="0" baseline="0" dirty="0" err="1" smtClean="0">
                          <a:ln>
                            <a:noFill/>
                          </a:ln>
                          <a:solidFill>
                            <a:schemeClr val="bg1"/>
                          </a:solidFill>
                          <a:effectLst/>
                          <a:latin typeface="Arial" charset="0"/>
                          <a:cs typeface="Arial" charset="0"/>
                        </a:rPr>
                        <a:t>به</a:t>
                      </a:r>
                      <a:r>
                        <a:rPr kumimoji="0" lang="ar-SA" sz="3600" b="0" i="0" u="none" strike="noStrike" cap="none" normalizeH="0" baseline="0" dirty="0" smtClean="0">
                          <a:ln>
                            <a:noFill/>
                          </a:ln>
                          <a:solidFill>
                            <a:schemeClr val="bg1"/>
                          </a:solidFill>
                          <a:effectLst/>
                          <a:latin typeface="Arial" charset="0"/>
                          <a:cs typeface="Arial" charset="0"/>
                        </a:rPr>
                        <a:t>،  </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dirty="0" smtClean="0">
                          <a:ln>
                            <a:noFill/>
                          </a:ln>
                          <a:solidFill>
                            <a:srgbClr val="FF9933"/>
                          </a:solidFill>
                          <a:effectLst/>
                          <a:latin typeface="Arial" charset="0"/>
                          <a:cs typeface="Arial" charset="0"/>
                        </a:rPr>
                        <a:t>Luc 21:12-33</a:t>
                      </a:r>
                      <a:r>
                        <a:rPr kumimoji="0" lang="fr-CA" sz="2800" b="0" i="0" u="none" strike="noStrike" cap="none" normalizeH="0" baseline="0" dirty="0" smtClean="0">
                          <a:ln>
                            <a:noFill/>
                          </a:ln>
                          <a:solidFill>
                            <a:schemeClr val="bg1"/>
                          </a:solidFill>
                          <a:effectLst/>
                          <a:latin typeface="Arial" charset="0"/>
                          <a:cs typeface="Arial" charset="0"/>
                        </a:rPr>
                        <a:t>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12 Mais, avant tout cela, on portera les mains sur vous et l’on vous persécutera ; on vous livrera aux synagogues, on vous jettera en prison, on vous mènera devant des rois et devant des gouverneurs, à cause de mon nom.</a:t>
                      </a:r>
                      <a:r>
                        <a:rPr kumimoji="0" lang="fr-FR" sz="36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13 Cela vous donnera l’occasion de rendre témoignage. 14  Mettez vous donc dans l’esprit de ne pas préméditer votre défense,</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51923" name="Rectangle 19"/>
          <p:cNvSpPr>
            <a:spLocks noGrp="1" noChangeArrowheads="1"/>
          </p:cNvSpPr>
          <p:nvPr>
            <p:ph type="ctrTitle"/>
          </p:nvPr>
        </p:nvSpPr>
        <p:spPr/>
        <p:txBody>
          <a:bodyPr/>
          <a:lstStyle/>
          <a:p>
            <a:r>
              <a:rPr lang="en-US" dirty="0"/>
              <a:t>1v</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3970" name="Group 18"/>
          <p:cNvGraphicFramePr>
            <a:graphicFrameLocks noGrp="1"/>
          </p:cNvGraphicFramePr>
          <p:nvPr/>
        </p:nvGraphicFramePr>
        <p:xfrm>
          <a:off x="107950" y="44450"/>
          <a:ext cx="9001125" cy="6492240"/>
        </p:xfrm>
        <a:graphic>
          <a:graphicData uri="http://schemas.openxmlformats.org/drawingml/2006/table">
            <a:tbl>
              <a:tblPr rtl="1"/>
              <a:tblGrid>
                <a:gridCol w="4032137"/>
                <a:gridCol w="496898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لأني أنا أُعطيكم فماً وحكمة التي لا يقدر جميع مُعانديكم أن يُقاوموها أو يُناقضوها.</a:t>
                      </a:r>
                      <a:r>
                        <a:rPr kumimoji="0" lang="en-C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وسوف تُسلَّمون من الوالدين والإخوة والأقرباء والأصدقاء، ويقتلون منكم. وتكونون مُبغَضِين من الجميع من أجل اسمي. وشعرة من رؤوسكم لا تسقط. بصبركم تقتنون أنفسكم.</a:t>
                      </a:r>
                      <a:endParaRPr kumimoji="0" lang="en-CA"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15  car je vous donnerai une bouche et une sagesse à laquelle tous vos adversaires ne pourront résister ou contredire.</a:t>
                      </a:r>
                      <a:r>
                        <a:rPr kumimoji="0" lang="en-US"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16 Vous serez livrés même par des parents, des frères, des proches et des amis, et ils feront mourir plusieurs d’entre vous.17 Vous serez haïs de tous, à cause de mon nom.18  Mais il ne se perdra pas un cheveu de votre tête ;19  par votre persévérance vous sauvegarderez vos âmes.</a:t>
                      </a:r>
                      <a:endParaRPr kumimoji="0" lang="en-US" sz="26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5004" name="Group 28"/>
          <p:cNvGraphicFramePr>
            <a:graphicFrameLocks noGrp="1"/>
          </p:cNvGraphicFramePr>
          <p:nvPr/>
        </p:nvGraphicFramePr>
        <p:xfrm>
          <a:off x="107950" y="44450"/>
          <a:ext cx="9072563" cy="6492240"/>
        </p:xfrm>
        <a:graphic>
          <a:graphicData uri="http://schemas.openxmlformats.org/drawingml/2006/table">
            <a:tbl>
              <a:tblPr rtl="1"/>
              <a:tblGrid>
                <a:gridCol w="3986397"/>
                <a:gridCol w="508616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ومتى رأيتُم أُورشليمَ محاطةً بجيوش، فحينئذ اعلموا أنَّهُ قد اقترب خرابُها. حينئذٍ ليهرُب الذين في اليَهوديَّةِ إلى الجبال والذين في وسطها فليهرَّبوا خارجاً، والذين في </a:t>
                      </a:r>
                      <a:r>
                        <a:rPr kumimoji="0" lang="ar-SA" sz="3600" b="0" i="0" u="none" strike="noStrike" cap="none" normalizeH="0" baseline="0" dirty="0" err="1" smtClean="0">
                          <a:ln>
                            <a:noFill/>
                          </a:ln>
                          <a:solidFill>
                            <a:schemeClr val="bg1"/>
                          </a:solidFill>
                          <a:effectLst/>
                          <a:latin typeface="Arial" charset="0"/>
                          <a:cs typeface="Arial" charset="0"/>
                        </a:rPr>
                        <a:t>الكُوَر</a:t>
                      </a:r>
                      <a:r>
                        <a:rPr kumimoji="0" lang="ar-SA" sz="3600" b="0" i="0" u="none" strike="noStrike" cap="none" normalizeH="0" baseline="0" dirty="0" smtClean="0">
                          <a:ln>
                            <a:noFill/>
                          </a:ln>
                          <a:solidFill>
                            <a:schemeClr val="bg1"/>
                          </a:solidFill>
                          <a:effectLst/>
                          <a:latin typeface="Arial" charset="0"/>
                          <a:cs typeface="Arial" charset="0"/>
                        </a:rPr>
                        <a:t> فلا يَدخلُوها، لأنَّ هذه هيَ أيَّامُ الانتقام، ليتمَّ ما هو مَكتُوبٌ.</a:t>
                      </a:r>
                      <a:r>
                        <a:rPr kumimoji="0" lang="ar-EG"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Lorsque vous verrez Jérusalem investie par des armées, sachez alors que sa désolation est proche. 21  Alors, que ceux qui seront en Judée fuient dans les montagnes, que ceux qui seront au milieu de Jérusalem s’en retirent, et que ceux qui seront dans les campagnes n’entrent pas dans la ville. 22 Car ce seront des jours de vengeance, pour l’accomplissement de tout ce qui est écrit. </a:t>
                      </a:r>
                      <a:endParaRPr kumimoji="0" lang="en-US"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7046" name="Group 22"/>
          <p:cNvGraphicFramePr>
            <a:graphicFrameLocks noGrp="1"/>
          </p:cNvGraphicFramePr>
          <p:nvPr/>
        </p:nvGraphicFramePr>
        <p:xfrm>
          <a:off x="34925" y="188913"/>
          <a:ext cx="9001125" cy="6065520"/>
        </p:xfrm>
        <a:graphic>
          <a:graphicData uri="http://schemas.openxmlformats.org/drawingml/2006/table">
            <a:tbl>
              <a:tblPr rtl="1"/>
              <a:tblGrid>
                <a:gridCol w="4152992"/>
                <a:gridCol w="4848133"/>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وويلٌ للحَبالَى والمُرضِعَات في تلك الأيَّام! لأنَّهُ سيكُونُ ضيقٌ عظيمٌ على الأرض وسُخطٌ على هذا الشَّعبِ. </a:t>
                      </a:r>
                      <a:endParaRPr kumimoji="0" lang="en-CA" sz="32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ويقعُون بحد السَّيفِ ويُسبون إلى جميع الأُمَم، وتكُونُ أُورُشليمُ </a:t>
                      </a:r>
                      <a:r>
                        <a:rPr kumimoji="0" lang="ar-SA" sz="3600" b="0" i="0" u="none" strike="noStrike" cap="none" normalizeH="0" baseline="0" dirty="0" err="1" smtClean="0">
                          <a:ln>
                            <a:noFill/>
                          </a:ln>
                          <a:solidFill>
                            <a:schemeClr val="bg1"/>
                          </a:solidFill>
                          <a:effectLst/>
                          <a:latin typeface="Arial" charset="0"/>
                          <a:cs typeface="Arial" charset="0"/>
                        </a:rPr>
                        <a:t>مَدُوسةً</a:t>
                      </a:r>
                      <a:r>
                        <a:rPr kumimoji="0" lang="ar-SA" sz="3600" b="0" i="0" u="none" strike="noStrike" cap="none" normalizeH="0" baseline="0" dirty="0" smtClean="0">
                          <a:ln>
                            <a:noFill/>
                          </a:ln>
                          <a:solidFill>
                            <a:schemeClr val="bg1"/>
                          </a:solidFill>
                          <a:effectLst/>
                          <a:latin typeface="Arial" charset="0"/>
                          <a:cs typeface="Arial" charset="0"/>
                        </a:rPr>
                        <a:t> من الأُمم، حتَّى تُكمَّل أزمنةُ الأُمم.</a:t>
                      </a:r>
                      <a:endParaRPr kumimoji="0" lang="en-CA"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23 Malheur aux femmes qui seront enceintes et à celles qui allaiteront en ces jours là ! Car il y aura une grande détresse dans le pays, et de la colère contre ce peuple.</a:t>
                      </a:r>
                      <a:r>
                        <a:rPr kumimoji="0" lang="en-US"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24 Ils tomberont sous le tranchant de l’épée, ils seront emmenés captifs parmi toutes les nations, et Jérusalem sera foulée aux pieds par les nations, jusqu’à ce que les temps des nations soient accomplis.</a:t>
                      </a:r>
                      <a:endParaRPr kumimoji="0" lang="en-US"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1143" name="Group 23"/>
          <p:cNvGraphicFramePr>
            <a:graphicFrameLocks noGrp="1"/>
          </p:cNvGraphicFramePr>
          <p:nvPr/>
        </p:nvGraphicFramePr>
        <p:xfrm>
          <a:off x="34925" y="44450"/>
          <a:ext cx="9145588" cy="6492240"/>
        </p:xfrm>
        <a:graphic>
          <a:graphicData uri="http://schemas.openxmlformats.org/drawingml/2006/table">
            <a:tbl>
              <a:tblPr rtl="1"/>
              <a:tblGrid>
                <a:gridCol w="4297455"/>
                <a:gridCol w="4848133"/>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وتَكونُ علاماتٌ في الشَّمس والقَمر والنُّجوم، ويَكونُ ضيقُ أُمم بحيرةٍ على الأرض. البحرُ والأمواجُ تضِجُّ، والنَّاسُ يُغشى عليهم من خوفٍ وانتظار ما يأتي على المسكونة، لأنَّ قُوَّات السَّمَواتِ تَتزعزَعُ.</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وحينئذٍ يُبصرُونَ ابنَ الإنسان آتياً في سحابة بقُوَّةٍ ومجد كثير. </a:t>
                      </a:r>
                      <a:endParaRPr kumimoji="0" lang="en-CA"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25 Il y aura des signes dans le soleil, dans la lune et dans les étoiles ; et sur la terre, une angoisse des nations qui ne sauront que faire au bruit de la mer et des flots ; 26  les hommes rendront l’âme de terreur dans l’attente de ce qui surviendra pour la terre, car les puissances des cieux seront ébranlées. 27 Alors on verra le Fils de l’homme venir sur une nuée avec beaucoup de puissance et de gloire. </a:t>
                      </a:r>
                      <a:endParaRPr kumimoji="0" lang="en-US"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9088" name="Group 16"/>
          <p:cNvGraphicFramePr>
            <a:graphicFrameLocks noGrp="1"/>
          </p:cNvGraphicFramePr>
          <p:nvPr/>
        </p:nvGraphicFramePr>
        <p:xfrm>
          <a:off x="34925" y="115888"/>
          <a:ext cx="9001125" cy="6675120"/>
        </p:xfrm>
        <a:graphic>
          <a:graphicData uri="http://schemas.openxmlformats.org/drawingml/2006/table">
            <a:tbl>
              <a:tblPr rtl="1"/>
              <a:tblGrid>
                <a:gridCol w="4161938"/>
                <a:gridCol w="4839187"/>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ومتى ابتدأت هذهِ أن تَكُونُ، فاشخصوا وارفعوا رُؤُوسكم لأنَّ خلاصَكُم قريبٌ</a:t>
                      </a:r>
                      <a:r>
                        <a:rPr kumimoji="0" lang="ar-SA" sz="3600" b="0" i="0" u="none" strike="noStrike" cap="none" normalizeH="0" baseline="0" smtClean="0">
                          <a:ln>
                            <a:noFill/>
                          </a:ln>
                          <a:solidFill>
                            <a:schemeClr val="bg1"/>
                          </a:solidFill>
                          <a:effectLst/>
                          <a:latin typeface="Arial" charset="0"/>
                          <a:cs typeface="Arial" charset="0"/>
                        </a:rPr>
                        <a:t>. وقال </a:t>
                      </a:r>
                      <a:r>
                        <a:rPr kumimoji="0" lang="ar-SA" sz="3600" b="0" i="0" u="none" strike="noStrike" cap="none" normalizeH="0" baseline="0" dirty="0" smtClean="0">
                          <a:ln>
                            <a:noFill/>
                          </a:ln>
                          <a:solidFill>
                            <a:schemeClr val="bg1"/>
                          </a:solidFill>
                          <a:effectLst/>
                          <a:latin typeface="Arial" charset="0"/>
                          <a:cs typeface="Arial" charset="0"/>
                        </a:rPr>
                        <a:t>لهُم مَثلاً: " اُنظروا إلى شجرةِ التِّين وكُلِّ الأشجار. متى أفرَخت تنظُرُونَ وتَعلَمُونَ من أنفُسكُم أنَّ الصَّيف قد قَرُبَ. هكذا أنتُم أيضاً، مَتى رأيتُم هذهِ الأشياءَ صائرةً، فاعلمُوا أنَّ مَلكُوتَ اللـهِ قد اقتربَ</a:t>
                      </a:r>
                      <a:r>
                        <a:rPr kumimoji="0" lang="ar-SA" sz="3600" b="0" i="0" u="none" strike="noStrike" cap="none" normalizeH="0" baseline="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28  Quand cela commencera d’arriver, redressez vous et levez la tête, parce que votre </a:t>
                      </a:r>
                      <a:r>
                        <a:rPr kumimoji="0" lang="fr-FR" sz="2800" b="0" i="0" u="none" strike="noStrike" cap="none" normalizeH="0" baseline="0" smtClean="0">
                          <a:ln>
                            <a:noFill/>
                          </a:ln>
                          <a:solidFill>
                            <a:schemeClr val="bg1"/>
                          </a:solidFill>
                          <a:effectLst/>
                          <a:latin typeface="Arial" charset="0"/>
                          <a:cs typeface="Arial" charset="0"/>
                        </a:rPr>
                        <a:t>délivrance approche.</a:t>
                      </a:r>
                      <a:r>
                        <a:rPr kumimoji="0" lang="en-US" sz="2800" b="0" i="0" u="none" strike="noStrike" cap="none" normalizeH="0" baseline="0" smtClean="0">
                          <a:ln>
                            <a:noFill/>
                          </a:ln>
                          <a:solidFill>
                            <a:schemeClr val="bg1"/>
                          </a:solidFill>
                          <a:effectLst/>
                          <a:latin typeface="Arial" charset="0"/>
                          <a:cs typeface="Arial" charset="0"/>
                        </a:rPr>
                        <a:t> </a:t>
                      </a:r>
                      <a:r>
                        <a:rPr kumimoji="0" lang="fr-FR" sz="2800" b="0" i="0" u="none" strike="noStrike" cap="none" normalizeH="0" baseline="0" smtClean="0">
                          <a:ln>
                            <a:noFill/>
                          </a:ln>
                          <a:solidFill>
                            <a:schemeClr val="bg1"/>
                          </a:solidFill>
                          <a:effectLst/>
                          <a:latin typeface="Arial" charset="0"/>
                          <a:cs typeface="Arial" charset="0"/>
                        </a:rPr>
                        <a:t>29 </a:t>
                      </a:r>
                      <a:r>
                        <a:rPr kumimoji="0" lang="fr-FR" sz="2800" b="0" i="0" u="none" strike="noStrike" cap="none" normalizeH="0" baseline="0" dirty="0" smtClean="0">
                          <a:ln>
                            <a:noFill/>
                          </a:ln>
                          <a:solidFill>
                            <a:schemeClr val="bg1"/>
                          </a:solidFill>
                          <a:effectLst/>
                          <a:latin typeface="Arial" charset="0"/>
                          <a:cs typeface="Arial" charset="0"/>
                        </a:rPr>
                        <a:t>Et il leur dit une parabole : Voyez le figuier et tous les arbres. 30 Dès qu’ils bourgeonnent, vous savez de vous–mêmes, en regardant, que déjà l’été est proche. 31 De même vous aussi, quand vous verrez ces choses arriver, sachez que le royaume de Dieu est proche.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0118" name="Group 22"/>
          <p:cNvGraphicFramePr>
            <a:graphicFrameLocks noGrp="1"/>
          </p:cNvGraphicFramePr>
          <p:nvPr/>
        </p:nvGraphicFramePr>
        <p:xfrm>
          <a:off x="323527" y="907454"/>
          <a:ext cx="8496945" cy="4249738"/>
        </p:xfrm>
        <a:graphic>
          <a:graphicData uri="http://schemas.openxmlformats.org/drawingml/2006/table">
            <a:tbl>
              <a:tblPr rtl="1"/>
              <a:tblGrid>
                <a:gridCol w="4180824"/>
                <a:gridCol w="431612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الحقَّ أقولُ لكُم إنَّهُ لا يمضي هذا الجيلُ حتَّى يكُون الكُلُّ. السَّماءُ والأرضُ تَزُولان، ولكنَّ كلامي لا يُزُولُ ".</a:t>
                      </a:r>
                      <a:r>
                        <a:rPr kumimoji="0" lang="ar-EG" sz="3600" b="0" i="0" u="none" strike="noStrike" cap="none" normalizeH="0" baseline="0" dirty="0" smtClean="0">
                          <a:ln>
                            <a:noFill/>
                          </a:ln>
                          <a:solidFill>
                            <a:schemeClr val="bg1"/>
                          </a:solidFill>
                          <a:effectLst/>
                          <a:latin typeface="Arial" charset="0"/>
                          <a:cs typeface="Arial" charset="0"/>
                        </a:rPr>
                        <a:t>     </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1" i="0" u="none" strike="noStrike" cap="none" normalizeH="0" baseline="0" dirty="0" smtClean="0">
                          <a:ln>
                            <a:noFill/>
                          </a:ln>
                          <a:solidFill>
                            <a:srgbClr val="FF9900"/>
                          </a:solidFill>
                          <a:effectLst/>
                          <a:latin typeface="Arial" charset="0"/>
                          <a:cs typeface="Arial" charset="0"/>
                        </a:rPr>
                        <a:t>( والمجد للـه دائماً ).</a:t>
                      </a:r>
                      <a:endParaRPr kumimoji="0" lang="en-CA" sz="3600" b="1" i="0" u="none" strike="noStrike" cap="none" normalizeH="0" baseline="0" dirty="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32 En vérité, je vous le dis, cette génération ne passera point que tout cela n’arrive.33 Le ciel et la terre passeront, mais mes paroles ne passeront point.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CA" sz="2800" b="1" i="0" u="none" strike="noStrike" cap="none" normalizeH="0" baseline="0" dirty="0" smtClean="0">
                          <a:ln>
                            <a:noFill/>
                          </a:ln>
                          <a:solidFill>
                            <a:srgbClr val="FF9900"/>
                          </a:solidFill>
                          <a:effectLst/>
                          <a:latin typeface="Arial" charset="0"/>
                          <a:cs typeface="Arial" charset="0"/>
                        </a:rPr>
                        <a:t>(Gloire à Dieu éternellement.)</a:t>
                      </a:r>
                      <a:endParaRPr kumimoji="0" lang="en-US" sz="2800" b="1" i="0" u="none" strike="noStrike" cap="none" normalizeH="0" baseline="0" dirty="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77" name="Rectangle 61"/>
          <p:cNvSpPr>
            <a:spLocks noChangeArrowheads="1"/>
          </p:cNvSpPr>
          <p:nvPr/>
        </p:nvSpPr>
        <p:spPr bwMode="auto">
          <a:xfrm>
            <a:off x="755576" y="3926666"/>
            <a:ext cx="7920038" cy="1446550"/>
          </a:xfrm>
          <a:prstGeom prst="rect">
            <a:avLst/>
          </a:prstGeom>
          <a:noFill/>
          <a:ln w="9525">
            <a:noFill/>
            <a:miter lim="800000"/>
            <a:headEnd/>
            <a:tailEnd/>
          </a:ln>
          <a:effectLst/>
        </p:spPr>
        <p:txBody>
          <a:bodyPr>
            <a:spAutoFit/>
          </a:bodyPr>
          <a:lstStyle/>
          <a:p>
            <a:pPr algn="ctr"/>
            <a:r>
              <a:rPr lang="ar-EG" sz="4400" u="sng" dirty="0" smtClean="0">
                <a:solidFill>
                  <a:srgbClr val="FF9933"/>
                </a:solidFill>
              </a:rPr>
              <a:t>مزمور </a:t>
            </a:r>
            <a:r>
              <a:rPr lang="ar-EG" sz="4400" u="sng" dirty="0" err="1">
                <a:solidFill>
                  <a:srgbClr val="FF9933"/>
                </a:solidFill>
              </a:rPr>
              <a:t>و</a:t>
            </a:r>
            <a:r>
              <a:rPr lang="ar-EG" sz="4400" u="sng" dirty="0">
                <a:solidFill>
                  <a:srgbClr val="FF9933"/>
                </a:solidFill>
              </a:rPr>
              <a:t> أنجيل  باكر</a:t>
            </a:r>
          </a:p>
          <a:p>
            <a:pPr algn="ctr" rtl="0"/>
            <a:r>
              <a:rPr lang="fr-CA" sz="4400" u="sng" dirty="0">
                <a:solidFill>
                  <a:srgbClr val="FF9933"/>
                </a:solidFill>
              </a:rPr>
              <a:t>Psaume et Évangile </a:t>
            </a:r>
            <a:r>
              <a:rPr lang="fr-CA" sz="4400" u="sng" dirty="0" smtClean="0">
                <a:solidFill>
                  <a:srgbClr val="FF9933"/>
                </a:solidFill>
              </a:rPr>
              <a:t>de l’aube</a:t>
            </a:r>
            <a:endParaRPr lang="fr-CA" sz="4400" u="sng" dirty="0">
              <a:solidFill>
                <a:srgbClr val="FF9933"/>
              </a:solidFill>
            </a:endParaRPr>
          </a:p>
        </p:txBody>
      </p:sp>
      <p:pic>
        <p:nvPicPr>
          <p:cNvPr id="9278" name="Picture 62" descr="sun_cross"/>
          <p:cNvPicPr>
            <a:picLocks noChangeAspect="1" noChangeArrowheads="1"/>
          </p:cNvPicPr>
          <p:nvPr/>
        </p:nvPicPr>
        <p:blipFill>
          <a:blip r:embed="rId2" cstate="print"/>
          <a:srcRect/>
          <a:stretch>
            <a:fillRect/>
          </a:stretch>
        </p:blipFill>
        <p:spPr bwMode="auto">
          <a:xfrm>
            <a:off x="3352800" y="854075"/>
            <a:ext cx="2803525" cy="2430463"/>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97" name="Group 45"/>
          <p:cNvGraphicFramePr>
            <a:graphicFrameLocks noGrp="1"/>
          </p:cNvGraphicFramePr>
          <p:nvPr/>
        </p:nvGraphicFramePr>
        <p:xfrm>
          <a:off x="395535" y="254488"/>
          <a:ext cx="8496945" cy="5358384"/>
        </p:xfrm>
        <a:graphic>
          <a:graphicData uri="http://schemas.openxmlformats.org/drawingml/2006/table">
            <a:tbl>
              <a:tblPr rtl="1"/>
              <a:tblGrid>
                <a:gridCol w="4075482"/>
                <a:gridCol w="4421463"/>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باكر </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(101 : 10 ، 19 )</a:t>
                      </a: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chemeClr val="bg1"/>
                          </a:solidFill>
                          <a:effectLst/>
                          <a:latin typeface="Arial" charset="0"/>
                          <a:cs typeface="Arial" charset="0"/>
                        </a:rPr>
                        <a:t>وأنتَ </a:t>
                      </a:r>
                      <a:r>
                        <a:rPr kumimoji="0" lang="ar-EG" sz="3600" b="0" i="0" u="none" strike="noStrike" cap="none" normalizeH="0" baseline="0" dirty="0" err="1" smtClean="0">
                          <a:ln>
                            <a:noFill/>
                          </a:ln>
                          <a:solidFill>
                            <a:schemeClr val="bg1"/>
                          </a:solidFill>
                          <a:effectLst/>
                          <a:latin typeface="Arial" charset="0"/>
                          <a:cs typeface="Arial" charset="0"/>
                        </a:rPr>
                        <a:t>ياربُّ</a:t>
                      </a:r>
                      <a:r>
                        <a:rPr kumimoji="0" lang="ar-EG" sz="3600" b="0" i="0" u="none" strike="noStrike" cap="none" normalizeH="0" baseline="0" dirty="0" smtClean="0">
                          <a:ln>
                            <a:noFill/>
                          </a:ln>
                          <a:solidFill>
                            <a:schemeClr val="bg1"/>
                          </a:solidFill>
                          <a:effectLst/>
                          <a:latin typeface="Arial" charset="0"/>
                          <a:cs typeface="Arial" charset="0"/>
                        </a:rPr>
                        <a:t> إلى الأبـدِ ثابتٌ، وذِكرُكَ إلى دورٍ فدورٍ. أخبرني عن قِلَّة أيامي، ولا تنـزَعني في نصفِ أيامي. </a:t>
                      </a:r>
                      <a:r>
                        <a:rPr kumimoji="0" lang="ar-EG" sz="3600" b="0" i="0" u="none" strike="noStrike" cap="none" normalizeH="0" baseline="0" dirty="0" err="1" smtClean="0">
                          <a:ln>
                            <a:noFill/>
                          </a:ln>
                          <a:solidFill>
                            <a:schemeClr val="bg1"/>
                          </a:solidFill>
                          <a:effectLst/>
                          <a:latin typeface="Arial" charset="0"/>
                          <a:cs typeface="Arial" charset="0"/>
                        </a:rPr>
                        <a:t>هللويا</a:t>
                      </a:r>
                      <a:r>
                        <a:rPr kumimoji="0" lang="ar-EG"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CA" sz="30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Times New Roman" pitchFamily="18" charset="0"/>
                        </a:rPr>
                        <a:t>Psaume </a:t>
                      </a:r>
                    </a:p>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dirty="0" smtClean="0">
                          <a:ln>
                            <a:noFill/>
                          </a:ln>
                          <a:solidFill>
                            <a:srgbClr val="FF9933"/>
                          </a:solidFill>
                          <a:effectLst/>
                          <a:latin typeface="Arial" charset="0"/>
                          <a:cs typeface="Times New Roman" pitchFamily="18" charset="0"/>
                        </a:rPr>
                        <a:t>102:12, 23-24</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Mais toi, Éternel ! tu sièges à perpétuité, Et ton souvenir (dure) de génération en génération. </a:t>
                      </a:r>
                      <a:r>
                        <a:rPr kumimoji="0" lang="fr-CA"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Abrège mes jours. Je dis : Mon Dieu ne m’enlève pas au milieu de mes jours!  </a:t>
                      </a:r>
                      <a:r>
                        <a:rPr kumimoji="0" lang="en-US" sz="2800" b="0" i="0" u="none" strike="noStrike" cap="none" normalizeH="0" baseline="0" dirty="0" err="1" smtClean="0">
                          <a:ln>
                            <a:noFill/>
                          </a:ln>
                          <a:solidFill>
                            <a:schemeClr val="bg1"/>
                          </a:solidFill>
                          <a:effectLst/>
                          <a:latin typeface="Arial" charset="0"/>
                          <a:cs typeface="Arial" charset="0"/>
                        </a:rPr>
                        <a:t>Alléluia</a:t>
                      </a:r>
                      <a:r>
                        <a:rPr kumimoji="0" lang="en-US" sz="2800" b="0" i="0" u="none" strike="noStrike" cap="none" normalizeH="0" baseline="0" dirty="0" smtClean="0">
                          <a:ln>
                            <a:noFill/>
                          </a:ln>
                          <a:solidFill>
                            <a:schemeClr val="bg1"/>
                          </a:solidFill>
                          <a:effectLst/>
                          <a:latin typeface="Arial" charset="0"/>
                          <a:cs typeface="Arial" charset="0"/>
                        </a:rPr>
                        <a:t>.</a:t>
                      </a:r>
                      <a:endParaRPr kumimoji="0" lang="fr-CA"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6" name="Text Box 29">
            <a:hlinkClick r:id="" action="ppaction://macro?name=LetThemExaltHimForBishop"/>
          </p:cNvPr>
          <p:cNvSpPr txBox="1">
            <a:spLocks noChangeArrowheads="1"/>
          </p:cNvSpPr>
          <p:nvPr/>
        </p:nvSpPr>
        <p:spPr bwMode="auto">
          <a:xfrm>
            <a:off x="7380312" y="6369278"/>
            <a:ext cx="1578934" cy="300082"/>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en-CA" sz="900" dirty="0" err="1" smtClean="0">
                <a:solidFill>
                  <a:schemeClr val="bg1"/>
                </a:solidFill>
              </a:rPr>
              <a:t>i</a:t>
            </a:r>
            <a:r>
              <a:rPr lang="ar-EG" sz="1050" dirty="0" smtClean="0">
                <a:solidFill>
                  <a:schemeClr val="bg1"/>
                </a:solidFill>
              </a:rPr>
              <a:t>فليرفعوه – </a:t>
            </a:r>
            <a:r>
              <a:rPr lang="ar-EG" sz="1050" b="1" dirty="0" smtClean="0">
                <a:solidFill>
                  <a:schemeClr val="bg1"/>
                </a:solidFill>
              </a:rPr>
              <a:t>للأسقف</a:t>
            </a:r>
          </a:p>
          <a:p>
            <a:pPr algn="ctr"/>
            <a:r>
              <a:rPr lang="fr-CA" sz="900" dirty="0" smtClean="0">
                <a:solidFill>
                  <a:schemeClr val="bg1"/>
                </a:solidFill>
              </a:rPr>
              <a:t>Qu’ils l’exaltent</a:t>
            </a:r>
            <a:r>
              <a:rPr lang="en-CA" sz="900" dirty="0" smtClean="0">
                <a:solidFill>
                  <a:schemeClr val="bg1"/>
                </a:solidFill>
              </a:rPr>
              <a:t> - </a:t>
            </a:r>
            <a:r>
              <a:rPr lang="fr-CA" sz="900" b="1" dirty="0" smtClean="0">
                <a:solidFill>
                  <a:schemeClr val="bg1"/>
                </a:solidFill>
              </a:rPr>
              <a:t>l’évêque</a:t>
            </a:r>
            <a:endParaRPr lang="fr-CA" sz="900" b="1" dirty="0">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806" name="Group 30"/>
          <p:cNvGraphicFramePr>
            <a:graphicFrameLocks noGrp="1"/>
          </p:cNvGraphicFramePr>
          <p:nvPr/>
        </p:nvGraphicFramePr>
        <p:xfrm>
          <a:off x="0" y="74950"/>
          <a:ext cx="9143999" cy="6784848"/>
        </p:xfrm>
        <a:graphic>
          <a:graphicData uri="http://schemas.openxmlformats.org/drawingml/2006/table">
            <a:tbl>
              <a:tblPr rtl="1"/>
              <a:tblGrid>
                <a:gridCol w="4143763"/>
                <a:gridCol w="5000236"/>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err="1" smtClean="0">
                          <a:ln>
                            <a:noFill/>
                          </a:ln>
                          <a:solidFill>
                            <a:srgbClr val="FF9933"/>
                          </a:solidFill>
                          <a:effectLst/>
                          <a:latin typeface="Arial" charset="0"/>
                          <a:cs typeface="Arial" charset="0"/>
                        </a:rPr>
                        <a:t>مرقس</a:t>
                      </a:r>
                      <a:r>
                        <a:rPr kumimoji="0" lang="ar-EG" sz="3600" b="0" i="0" u="sng" strike="noStrike" cap="none" normalizeH="0" baseline="0" dirty="0" smtClean="0">
                          <a:ln>
                            <a:noFill/>
                          </a:ln>
                          <a:solidFill>
                            <a:srgbClr val="FF9933"/>
                          </a:solidFill>
                          <a:effectLst/>
                          <a:latin typeface="Arial" charset="0"/>
                          <a:cs typeface="Arial" charset="0"/>
                        </a:rPr>
                        <a:t> (</a:t>
                      </a:r>
                      <a:r>
                        <a:rPr kumimoji="0" lang="en-CA" sz="3600" b="0" i="0" u="sng" strike="noStrike" cap="none" normalizeH="0" baseline="0" dirty="0" smtClean="0">
                          <a:ln>
                            <a:noFill/>
                          </a:ln>
                          <a:solidFill>
                            <a:srgbClr val="FF9933"/>
                          </a:solidFill>
                          <a:effectLst/>
                          <a:latin typeface="Arial" charset="0"/>
                          <a:cs typeface="Arial" charset="0"/>
                        </a:rPr>
                        <a:t>13:32-37 </a:t>
                      </a:r>
                      <a:r>
                        <a:rPr kumimoji="0" lang="ar-EG" sz="3600" b="0" i="0" u="sng" strike="noStrike" cap="none" normalizeH="0" baseline="0" dirty="0" smtClean="0">
                          <a:ln>
                            <a:noFill/>
                          </a:ln>
                          <a:solidFill>
                            <a:srgbClr val="FF9933"/>
                          </a:solidFill>
                          <a:effectLst/>
                          <a:latin typeface="Arial" charset="0"/>
                          <a:cs typeface="Arial" charset="0"/>
                        </a:rPr>
                        <a:t>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وأمَّا ذلكَ اليومُ وتلكَ السَّاعةُ فلا أحدٌ يعرفهُما، ولا الملائكةُ الذينَ في السَّمواتِ، ولا الابنُ، إلاَّ </a:t>
                      </a:r>
                      <a:r>
                        <a:rPr kumimoji="0" lang="ar-SA" sz="3600" b="0" i="0" u="none" strike="noStrike" cap="none" normalizeH="0" baseline="0" dirty="0" err="1" smtClean="0">
                          <a:ln>
                            <a:noFill/>
                          </a:ln>
                          <a:solidFill>
                            <a:schemeClr val="bg1"/>
                          </a:solidFill>
                          <a:effectLst/>
                          <a:latin typeface="Arial" charset="0"/>
                          <a:cs typeface="Arial" charset="0"/>
                        </a:rPr>
                        <a:t>الآبُ</a:t>
                      </a:r>
                      <a:r>
                        <a:rPr kumimoji="0" lang="ar-SA" sz="3600" b="0" i="0" u="none" strike="noStrike" cap="none" normalizeH="0" baseline="0" dirty="0" smtClean="0">
                          <a:ln>
                            <a:noFill/>
                          </a:ln>
                          <a:solidFill>
                            <a:schemeClr val="bg1"/>
                          </a:solidFill>
                          <a:effectLst/>
                          <a:latin typeface="Arial" charset="0"/>
                          <a:cs typeface="Arial" charset="0"/>
                        </a:rPr>
                        <a:t>. انظروا! واِسهروا وصلُّوا، لأنَّكم لا تعرفون متى يكون الوقت. كأنَّما إنسانٌ سافر وترك بيته، وأعطى عبيده السُّلطان، ولكلِّ واحدٍ عملهُ، وأوصى البوَّاب أن يسهر. </a:t>
                      </a:r>
                      <a:endParaRPr kumimoji="0" lang="en-CA"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CA" sz="3600" b="0" i="0" u="sng" strike="noStrike" cap="none" normalizeH="0" baseline="0" dirty="0" smtClean="0">
                          <a:ln>
                            <a:noFill/>
                          </a:ln>
                          <a:solidFill>
                            <a:srgbClr val="FF9933"/>
                          </a:solidFill>
                          <a:effectLst/>
                          <a:latin typeface="Arial" charset="0"/>
                          <a:cs typeface="Times New Roman" pitchFamily="18" charset="0"/>
                        </a:rPr>
                        <a:t>Marc </a:t>
                      </a:r>
                      <a:r>
                        <a:rPr kumimoji="0" lang="en-CA" sz="2800" b="0" i="0" u="sng" strike="noStrike" cap="none" normalizeH="0" baseline="0" dirty="0" smtClean="0">
                          <a:ln>
                            <a:noFill/>
                          </a:ln>
                          <a:solidFill>
                            <a:srgbClr val="FF9933"/>
                          </a:solidFill>
                          <a:effectLst/>
                          <a:latin typeface="Arial" charset="0"/>
                          <a:cs typeface="Times New Roman" pitchFamily="18" charset="0"/>
                        </a:rPr>
                        <a:t>13:32-37</a:t>
                      </a:r>
                      <a:endParaRPr kumimoji="0" lang="ar-EG" sz="2800" b="0" i="0" u="sng" strike="noStrike" cap="none" normalizeH="0" baseline="0" dirty="0" smtClean="0">
                        <a:ln>
                          <a:noFill/>
                        </a:ln>
                        <a:solidFill>
                          <a:srgbClr val="FF9933"/>
                        </a:solidFill>
                        <a:effectLst/>
                        <a:latin typeface="Arial" charset="0"/>
                        <a:cs typeface="Times New Roman" pitchFamily="18"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32 Pour ce qui est du jour ou de l’heure, personne ne les connaît, pas même les anges dans le ciel, pas même le Fils, mais le Père seul. 33 Prenez garde, veillez et priez, car vous ne savez quand ce sera le moment. 34 Il en sera comme d’un homme qui part en voyage, laisse sa maison, donne pouvoir à ses serviteurs, à chacun sa tâche, et commande au portier de veiller. </a:t>
                      </a:r>
                      <a:endParaRPr kumimoji="0" lang="ar-EG"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5807" name="Rectangle 31"/>
          <p:cNvSpPr>
            <a:spLocks noGrp="1" noChangeArrowheads="1"/>
          </p:cNvSpPr>
          <p:nvPr>
            <p:ph type="ctrTitle"/>
          </p:nvPr>
        </p:nvSpPr>
        <p:spPr/>
        <p:txBody>
          <a:bodyPr/>
          <a:lstStyle/>
          <a:p>
            <a:r>
              <a:rPr lang="en-US" dirty="0"/>
              <a:t>1m</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440" name="Group 56"/>
          <p:cNvGraphicFramePr>
            <a:graphicFrameLocks noGrp="1"/>
          </p:cNvGraphicFramePr>
          <p:nvPr/>
        </p:nvGraphicFramePr>
        <p:xfrm>
          <a:off x="286445" y="369912"/>
          <a:ext cx="8606035" cy="5867400"/>
        </p:xfrm>
        <a:graphic>
          <a:graphicData uri="http://schemas.openxmlformats.org/drawingml/2006/table">
            <a:tbl>
              <a:tblPr rtl="1"/>
              <a:tblGrid>
                <a:gridCol w="4203302"/>
                <a:gridCol w="4402733"/>
              </a:tblGrid>
              <a:tr h="4249738">
                <a:tc>
                  <a:txBody>
                    <a:bodyPr/>
                    <a:lstStyle/>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اِسهروا إذاً </a:t>
                      </a:r>
                      <a:r>
                        <a:rPr kumimoji="0" lang="ar-SA" sz="3600" b="0" i="0" u="none" strike="noStrike" cap="none" normalizeH="0" baseline="0" dirty="0" err="1" smtClean="0">
                          <a:ln>
                            <a:noFill/>
                          </a:ln>
                          <a:solidFill>
                            <a:schemeClr val="bg1"/>
                          </a:solidFill>
                          <a:effectLst/>
                          <a:latin typeface="Arial" charset="0"/>
                          <a:cs typeface="Arial" charset="0"/>
                        </a:rPr>
                        <a:t>فانَّكم</a:t>
                      </a:r>
                      <a:r>
                        <a:rPr kumimoji="0" lang="ar-SA" sz="3600" b="0" i="0" u="none" strike="noStrike" cap="none" normalizeH="0" baseline="0" dirty="0" smtClean="0">
                          <a:ln>
                            <a:noFill/>
                          </a:ln>
                          <a:solidFill>
                            <a:schemeClr val="bg1"/>
                          </a:solidFill>
                          <a:effectLst/>
                          <a:latin typeface="Arial" charset="0"/>
                          <a:cs typeface="Arial" charset="0"/>
                        </a:rPr>
                        <a:t> لا تعرفون متى يأتي ربُّ البيتِ، أمساءً، أم نصف اللَّيل، أم صياح الدِّيك، أم صباحاً.</a:t>
                      </a:r>
                      <a:r>
                        <a:rPr kumimoji="0" lang="ar-EG" sz="3600" b="0" i="0" u="none" strike="noStrike" cap="none" normalizeH="0" baseline="0" dirty="0" smtClean="0">
                          <a:ln>
                            <a:noFill/>
                          </a:ln>
                          <a:solidFill>
                            <a:schemeClr val="bg1"/>
                          </a:solidFill>
                          <a:effectLst/>
                          <a:latin typeface="Arial" charset="0"/>
                          <a:cs typeface="Arial" charset="0"/>
                        </a:rPr>
                        <a:t> لئلا </a:t>
                      </a:r>
                      <a:r>
                        <a:rPr kumimoji="0" lang="ar-EG" sz="3600" b="0" i="0" u="none" strike="noStrike" cap="none" normalizeH="0" baseline="0" dirty="0" err="1" smtClean="0">
                          <a:ln>
                            <a:noFill/>
                          </a:ln>
                          <a:solidFill>
                            <a:schemeClr val="bg1"/>
                          </a:solidFill>
                          <a:effectLst/>
                          <a:latin typeface="Arial" charset="0"/>
                          <a:cs typeface="Arial" charset="0"/>
                        </a:rPr>
                        <a:t>يأتى</a:t>
                      </a:r>
                      <a:r>
                        <a:rPr kumimoji="0" lang="ar-EG" sz="3600" b="0" i="0" u="none" strike="noStrike" cap="none" normalizeH="0" baseline="0" dirty="0" smtClean="0">
                          <a:ln>
                            <a:noFill/>
                          </a:ln>
                          <a:solidFill>
                            <a:schemeClr val="bg1"/>
                          </a:solidFill>
                          <a:effectLst/>
                          <a:latin typeface="Arial" charset="0"/>
                          <a:cs typeface="Arial" charset="0"/>
                        </a:rPr>
                        <a:t> بغتة فيجدكم نياماً. وما </a:t>
                      </a:r>
                      <a:r>
                        <a:rPr kumimoji="0" lang="ar-EG" sz="3600" b="0" i="0" u="none" strike="noStrike" cap="none" normalizeH="0" baseline="0" dirty="0" err="1" smtClean="0">
                          <a:ln>
                            <a:noFill/>
                          </a:ln>
                          <a:solidFill>
                            <a:schemeClr val="bg1"/>
                          </a:solidFill>
                          <a:effectLst/>
                          <a:latin typeface="Arial" charset="0"/>
                          <a:cs typeface="Arial" charset="0"/>
                        </a:rPr>
                        <a:t>اقوله</a:t>
                      </a:r>
                      <a:r>
                        <a:rPr kumimoji="0" lang="ar-EG" sz="3600" b="0" i="0" u="none" strike="noStrike" cap="none" normalizeH="0" baseline="0" dirty="0" smtClean="0">
                          <a:ln>
                            <a:noFill/>
                          </a:ln>
                          <a:solidFill>
                            <a:schemeClr val="bg1"/>
                          </a:solidFill>
                          <a:effectLst/>
                          <a:latin typeface="Arial" charset="0"/>
                          <a:cs typeface="Arial" charset="0"/>
                        </a:rPr>
                        <a:t> لكم </a:t>
                      </a:r>
                      <a:r>
                        <a:rPr kumimoji="0" lang="ar-EG" sz="3600" b="0" i="0" u="none" strike="noStrike" cap="none" normalizeH="0" baseline="0" dirty="0" err="1" smtClean="0">
                          <a:ln>
                            <a:noFill/>
                          </a:ln>
                          <a:solidFill>
                            <a:schemeClr val="bg1"/>
                          </a:solidFill>
                          <a:effectLst/>
                          <a:latin typeface="Arial" charset="0"/>
                          <a:cs typeface="Arial" charset="0"/>
                        </a:rPr>
                        <a:t>اقوله</a:t>
                      </a:r>
                      <a:r>
                        <a:rPr kumimoji="0" lang="ar-EG" sz="3600" b="0" i="0" u="none" strike="noStrike" cap="none" normalizeH="0" baseline="0" dirty="0" smtClean="0">
                          <a:ln>
                            <a:noFill/>
                          </a:ln>
                          <a:solidFill>
                            <a:schemeClr val="bg1"/>
                          </a:solidFill>
                          <a:effectLst/>
                          <a:latin typeface="Arial" charset="0"/>
                          <a:cs typeface="Arial" charset="0"/>
                        </a:rPr>
                        <a:t> للجميع اسهروا.      </a:t>
                      </a:r>
                      <a:r>
                        <a:rPr kumimoji="0" lang="ar-EG" sz="3600" b="1" i="0" u="none" strike="noStrike" cap="none" normalizeH="0" baseline="0" dirty="0" smtClean="0">
                          <a:ln>
                            <a:noFill/>
                          </a:ln>
                          <a:solidFill>
                            <a:schemeClr val="bg1"/>
                          </a:solidFill>
                          <a:effectLst/>
                          <a:latin typeface="Arial" charset="0"/>
                          <a:cs typeface="Arial" charset="0"/>
                        </a:rPr>
                        <a:t> </a:t>
                      </a:r>
                      <a:r>
                        <a:rPr kumimoji="0" lang="ar-EG" sz="3600" b="1" i="0" u="none" strike="noStrike" cap="none" normalizeH="0" baseline="0" dirty="0" smtClean="0">
                          <a:ln>
                            <a:noFill/>
                          </a:ln>
                          <a:solidFill>
                            <a:srgbClr val="FF9900"/>
                          </a:solidFill>
                          <a:effectLst/>
                          <a:latin typeface="Arial" charset="0"/>
                          <a:cs typeface="Arial" charset="0"/>
                        </a:rPr>
                        <a:t>( والمجد للـه دائماً ) </a:t>
                      </a:r>
                      <a:endParaRPr kumimoji="0" lang="ar-SA" sz="3600" b="1" i="0" u="none" strike="noStrike" cap="none" normalizeH="0" baseline="0" dirty="0" smtClean="0">
                        <a:ln>
                          <a:noFill/>
                        </a:ln>
                        <a:solidFill>
                          <a:srgbClr val="FF9900"/>
                        </a:solidFill>
                        <a:effectLst/>
                        <a:latin typeface="Arial" charset="0"/>
                        <a:cs typeface="Arial" charset="0"/>
                      </a:endParaRPr>
                    </a:p>
                    <a:p>
                      <a:pPr marL="0" marR="0" lvl="0" indent="0" algn="just" defTabSz="914400" rtl="0" eaLnBrk="1" fontAlgn="base" latinLnBrk="0" hangingPunct="1">
                        <a:lnSpc>
                          <a:spcPct val="95000"/>
                        </a:lnSpc>
                        <a:spcBef>
                          <a:spcPct val="20000"/>
                        </a:spcBef>
                        <a:spcAft>
                          <a:spcPct val="0"/>
                        </a:spcAft>
                        <a:buClrTx/>
                        <a:buSzTx/>
                        <a:buFontTx/>
                        <a:buNone/>
                        <a:tabLst/>
                      </a:pPr>
                      <a:endParaRPr kumimoji="0" lang="ar-EG" sz="2400" b="1" i="0" u="none" strike="noStrike" cap="none" normalizeH="0" baseline="0" dirty="0" smtClean="0">
                        <a:ln>
                          <a:noFill/>
                        </a:ln>
                        <a:solidFill>
                          <a:srgbClr val="FF9900"/>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35 Veillez donc, car vous ne savez quand viendra le maître de la maison, le soir, ou au milieu de la nuit, ou au chant du coq, ou le matin ;de peur qu'il n'arrive à l'improviste et ne vous trouve en train de dormir. Ce que je vous dis, je le dis à tous: veillez.</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ar-EG" sz="2400" b="1" i="0" u="none" strike="noStrike" cap="none" normalizeH="0" baseline="0" dirty="0" smtClean="0">
                        <a:ln>
                          <a:noFill/>
                        </a:ln>
                        <a:solidFill>
                          <a:srgbClr val="FF9900"/>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bg1"/>
                          </a:solidFill>
                          <a:effectLst/>
                          <a:latin typeface="Arial" charset="0"/>
                          <a:cs typeface="Arial" charset="0"/>
                        </a:rPr>
                        <a:t> </a:t>
                      </a:r>
                      <a:endParaRPr kumimoji="0" lang="en-CA"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solidFill>
                      <a:schemeClr val="tx1"/>
                    </a:solidFill>
                  </a:tcPr>
                </a:tc>
              </a:tr>
            </a:tbl>
          </a:graphicData>
        </a:graphic>
      </p:graphicFrame>
      <p:sp>
        <p:nvSpPr>
          <p:cNvPr id="16" name="Text Box 29">
            <a:hlinkClick r:id="" action="ppaction://macro?name=backToIncense"/>
          </p:cNvPr>
          <p:cNvSpPr txBox="1">
            <a:spLocks noChangeArrowheads="1"/>
          </p:cNvSpPr>
          <p:nvPr/>
        </p:nvSpPr>
        <p:spPr bwMode="auto">
          <a:xfrm>
            <a:off x="6400800" y="6273800"/>
            <a:ext cx="2743200" cy="584200"/>
          </a:xfrm>
          <a:prstGeom prst="rect">
            <a:avLst/>
          </a:prstGeom>
          <a:solidFill>
            <a:srgbClr val="990033"/>
          </a:solidFill>
          <a:ln w="57150" cmpd="thinThick">
            <a:solidFill>
              <a:schemeClr val="bg1"/>
            </a:solidFill>
            <a:miter lim="800000"/>
            <a:headEnd/>
            <a:tailEnd/>
          </a:ln>
        </p:spPr>
        <p:txBody>
          <a:bodyPr>
            <a:spAutoFit/>
          </a:bodyPr>
          <a:lstStyle/>
          <a:p>
            <a:pPr algn="ctr"/>
            <a:r>
              <a:rPr lang="en-CA" sz="1400" dirty="0">
                <a:solidFill>
                  <a:schemeClr val="bg1"/>
                </a:solidFill>
              </a:rPr>
              <a:t>Continue to Raising of Incense</a:t>
            </a:r>
          </a:p>
          <a:p>
            <a:pPr algn="ctr"/>
            <a:r>
              <a:rPr lang="ar-EG" dirty="0">
                <a:solidFill>
                  <a:schemeClr val="bg1"/>
                </a:solidFill>
              </a:rPr>
              <a:t>تكملة رفع بخور</a:t>
            </a:r>
            <a:endParaRPr lang="en-CA" dirty="0">
              <a:solidFill>
                <a:schemeClr val="bg1"/>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idx="4294967295"/>
          </p:nvPr>
        </p:nvSpPr>
        <p:spPr>
          <a:xfrm>
            <a:off x="419100" y="3927475"/>
            <a:ext cx="8545513" cy="2886075"/>
          </a:xfrm>
          <a:noFill/>
          <a:ln>
            <a:solidFill>
              <a:srgbClr val="000000"/>
            </a:solidFill>
          </a:ln>
        </p:spPr>
        <p:txBody>
          <a:bodyPr/>
          <a:lstStyle/>
          <a:p>
            <a:pPr>
              <a:spcAft>
                <a:spcPts val="1500"/>
              </a:spcAft>
            </a:pPr>
            <a:r>
              <a:rPr lang="en-AU" sz="4000" i="1" dirty="0">
                <a:solidFill>
                  <a:schemeClr val="bg1"/>
                </a:solidFill>
              </a:rPr>
              <a:t>Paul, the servant of our Lord, Jesus Christ, called to be an apostle, appointed to the Gospel of God. </a:t>
            </a:r>
          </a:p>
        </p:txBody>
      </p:sp>
      <p:sp>
        <p:nvSpPr>
          <p:cNvPr id="182275" name="Rectangle 3"/>
          <p:cNvSpPr>
            <a:spLocks noChangeArrowheads="1"/>
          </p:cNvSpPr>
          <p:nvPr/>
        </p:nvSpPr>
        <p:spPr bwMode="auto">
          <a:xfrm>
            <a:off x="0" y="4724400"/>
            <a:ext cx="184150" cy="519113"/>
          </a:xfrm>
          <a:prstGeom prst="rect">
            <a:avLst/>
          </a:prstGeom>
          <a:noFill/>
          <a:ln w="9525">
            <a:noFill/>
            <a:miter lim="800000"/>
            <a:headEnd/>
            <a:tailEnd/>
          </a:ln>
          <a:effectLst/>
        </p:spPr>
        <p:txBody>
          <a:bodyPr wrap="none">
            <a:spAutoFit/>
          </a:bodyPr>
          <a:lstStyle/>
          <a:p>
            <a:pPr algn="l" rtl="0"/>
            <a:endParaRPr lang="en-US" sz="2800">
              <a:solidFill>
                <a:schemeClr val="bg1"/>
              </a:solidFill>
              <a:latin typeface="Avva_Shenouda" pitchFamily="34" charset="0"/>
            </a:endParaRPr>
          </a:p>
        </p:txBody>
      </p:sp>
      <p:sp>
        <p:nvSpPr>
          <p:cNvPr id="182276" name="Text Box 4"/>
          <p:cNvSpPr txBox="1">
            <a:spLocks noChangeArrowheads="1"/>
          </p:cNvSpPr>
          <p:nvPr/>
        </p:nvSpPr>
        <p:spPr bwMode="auto">
          <a:xfrm>
            <a:off x="838200" y="457200"/>
            <a:ext cx="77724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b="1" dirty="0" err="1" smtClean="0">
                <a:solidFill>
                  <a:schemeClr val="bg1"/>
                </a:solidFill>
              </a:rPr>
              <a:t>Epître</a:t>
            </a:r>
            <a:r>
              <a:rPr lang="en-US" sz="4000" b="1" dirty="0" smtClean="0">
                <a:solidFill>
                  <a:schemeClr val="bg1"/>
                </a:solidFill>
              </a:rPr>
              <a:t> de saint Paul</a:t>
            </a:r>
            <a:endParaRPr lang="en-US" sz="4000" b="1" dirty="0">
              <a:solidFill>
                <a:schemeClr val="bg1"/>
              </a:solidFill>
            </a:endParaRPr>
          </a:p>
        </p:txBody>
      </p:sp>
      <p:pic>
        <p:nvPicPr>
          <p:cNvPr id="182277" name="Picture 5" descr="St Paul the Apostle"/>
          <p:cNvPicPr>
            <a:picLocks noChangeAspect="1" noChangeArrowheads="1"/>
          </p:cNvPicPr>
          <p:nvPr/>
        </p:nvPicPr>
        <p:blipFill>
          <a:blip r:embed="rId3" cstate="print"/>
          <a:srcRect/>
          <a:stretch>
            <a:fillRect/>
          </a:stretch>
        </p:blipFill>
        <p:spPr bwMode="auto">
          <a:xfrm>
            <a:off x="3492500" y="1268413"/>
            <a:ext cx="2879725" cy="2879725"/>
          </a:xfrm>
          <a:prstGeom prst="rect">
            <a:avLst/>
          </a:prstGeom>
          <a:noFill/>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365" name="Group 125"/>
          <p:cNvGraphicFramePr>
            <a:graphicFrameLocks noGrp="1"/>
          </p:cNvGraphicFramePr>
          <p:nvPr/>
        </p:nvGraphicFramePr>
        <p:xfrm>
          <a:off x="34925" y="115888"/>
          <a:ext cx="9145588" cy="7089648"/>
        </p:xfrm>
        <a:graphic>
          <a:graphicData uri="http://schemas.openxmlformats.org/drawingml/2006/table">
            <a:tbl>
              <a:tblPr rtl="1"/>
              <a:tblGrid>
                <a:gridCol w="4383103"/>
                <a:gridCol w="4762485"/>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رسالة بولس الرسول الثانية إلى أهل </a:t>
                      </a:r>
                      <a:r>
                        <a:rPr kumimoji="0" lang="ar-EG" sz="3600" b="0" i="0" u="sng" strike="noStrike" cap="none" normalizeH="0" baseline="0" dirty="0" err="1" smtClean="0">
                          <a:ln>
                            <a:noFill/>
                          </a:ln>
                          <a:solidFill>
                            <a:srgbClr val="FF9933"/>
                          </a:solidFill>
                          <a:effectLst/>
                          <a:latin typeface="Arial" charset="0"/>
                          <a:cs typeface="Arial" charset="0"/>
                        </a:rPr>
                        <a:t>تسالونيكى</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( 2 : 1 ـ 17)</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ثم </a:t>
                      </a:r>
                      <a:r>
                        <a:rPr kumimoji="0" lang="ar-SA" sz="3600" b="0" i="0" u="none" strike="noStrike" cap="none" normalizeH="0" baseline="0" dirty="0" err="1" smtClean="0">
                          <a:ln>
                            <a:noFill/>
                          </a:ln>
                          <a:solidFill>
                            <a:schemeClr val="bg1"/>
                          </a:solidFill>
                          <a:effectLst/>
                          <a:latin typeface="Arial" charset="0"/>
                          <a:cs typeface="Arial" charset="0"/>
                        </a:rPr>
                        <a:t>نسالكم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ايها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الاخوة</a:t>
                      </a:r>
                      <a:r>
                        <a:rPr kumimoji="0" lang="ar-SA" sz="3600" b="0" i="0" u="none" strike="noStrike" cap="none" normalizeH="0" baseline="0" dirty="0" smtClean="0">
                          <a:ln>
                            <a:noFill/>
                          </a:ln>
                          <a:solidFill>
                            <a:schemeClr val="bg1"/>
                          </a:solidFill>
                          <a:effectLst/>
                          <a:latin typeface="Arial" charset="0"/>
                          <a:cs typeface="Arial" charset="0"/>
                        </a:rPr>
                        <a:t> من جهة مجيء ربنا يسوع المسيح واجتماعنا </a:t>
                      </a:r>
                      <a:r>
                        <a:rPr kumimoji="0" lang="ar-SA" sz="3600" b="0" i="0" u="none" strike="noStrike" cap="none" normalizeH="0" baseline="0" dirty="0" err="1" smtClean="0">
                          <a:ln>
                            <a:noFill/>
                          </a:ln>
                          <a:solidFill>
                            <a:schemeClr val="bg1"/>
                          </a:solidFill>
                          <a:effectLst/>
                          <a:latin typeface="Arial" charset="0"/>
                          <a:cs typeface="Arial" charset="0"/>
                        </a:rPr>
                        <a:t>اليه</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لا تتزعزعوا سريعا عن ذهنكم ولا ترتاعوا لا بروح ولا بكلمة ولا برسالة </a:t>
                      </a:r>
                      <a:r>
                        <a:rPr kumimoji="0" lang="ar-SA" sz="3600" b="0" i="0" u="none" strike="noStrike" cap="none" normalizeH="0" baseline="0" dirty="0" err="1" smtClean="0">
                          <a:ln>
                            <a:noFill/>
                          </a:ln>
                          <a:solidFill>
                            <a:schemeClr val="bg1"/>
                          </a:solidFill>
                          <a:effectLst/>
                          <a:latin typeface="Arial" charset="0"/>
                          <a:cs typeface="Arial" charset="0"/>
                        </a:rPr>
                        <a:t>كانها</a:t>
                      </a:r>
                      <a:r>
                        <a:rPr kumimoji="0" lang="ar-SA" sz="3600" b="0" i="0" u="none" strike="noStrike" cap="none" normalizeH="0" baseline="0" dirty="0" smtClean="0">
                          <a:ln>
                            <a:noFill/>
                          </a:ln>
                          <a:solidFill>
                            <a:schemeClr val="bg1"/>
                          </a:solidFill>
                          <a:effectLst/>
                          <a:latin typeface="Arial" charset="0"/>
                          <a:cs typeface="Arial" charset="0"/>
                        </a:rPr>
                        <a:t> منا </a:t>
                      </a:r>
                      <a:r>
                        <a:rPr kumimoji="0" lang="ar-SA" sz="3600" b="0" i="0" u="none" strike="noStrike" cap="none" normalizeH="0" baseline="0" dirty="0" err="1" smtClean="0">
                          <a:ln>
                            <a:noFill/>
                          </a:ln>
                          <a:solidFill>
                            <a:schemeClr val="bg1"/>
                          </a:solidFill>
                          <a:effectLst/>
                          <a:latin typeface="Arial" charset="0"/>
                          <a:cs typeface="Arial" charset="0"/>
                        </a:rPr>
                        <a:t>اي</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يوم المسيح قد حضر.</a:t>
                      </a:r>
                      <a:endParaRPr kumimoji="0" lang="en-CA"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en-CA" sz="2800" b="0" i="0" u="sng" strike="noStrike" cap="none" normalizeH="0" baseline="0" dirty="0" smtClean="0">
                          <a:ln>
                            <a:noFill/>
                          </a:ln>
                          <a:solidFill>
                            <a:srgbClr val="FF9933"/>
                          </a:solidFill>
                          <a:effectLst/>
                          <a:latin typeface="Arial" charset="0"/>
                          <a:cs typeface="Times New Roman" pitchFamily="18" charset="0"/>
                        </a:rPr>
                        <a:t>2Thessaloniciens 2:1-17</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 Nous vous le demandons, frères, en ce qui concerne l’avènement du Seigneur Jésus–Christ et notre rassemblement auprès de lui, 2 ne vous laissez pas promptement ébranler dans votre bon sens, ni alarmer par quelque inspiration, par quelque parole ou par quelque lettre qui nous serait attribuée, comme si le Jour du Seigneur était déjà là.</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10366" name="Rectangle 126"/>
          <p:cNvSpPr>
            <a:spLocks noGrp="1" noChangeArrowheads="1"/>
          </p:cNvSpPr>
          <p:nvPr>
            <p:ph type="ctrTitle"/>
          </p:nvPr>
        </p:nvSpPr>
        <p:spPr/>
        <p:txBody>
          <a:bodyPr/>
          <a:lstStyle/>
          <a:p>
            <a:r>
              <a:rPr lang="en-US" dirty="0"/>
              <a:t>1p</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36" name="Group 64"/>
          <p:cNvGraphicFramePr>
            <a:graphicFrameLocks noGrp="1"/>
          </p:cNvGraphicFramePr>
          <p:nvPr/>
        </p:nvGraphicFramePr>
        <p:xfrm>
          <a:off x="34925" y="44450"/>
          <a:ext cx="9145588" cy="6577584"/>
        </p:xfrm>
        <a:graphic>
          <a:graphicData uri="http://schemas.openxmlformats.org/drawingml/2006/table">
            <a:tbl>
              <a:tblPr rtl="1"/>
              <a:tblGrid>
                <a:gridCol w="4297455"/>
                <a:gridCol w="4848133"/>
              </a:tblGrid>
              <a:tr h="4249738">
                <a:tc>
                  <a:txBody>
                    <a:bodyPr/>
                    <a:lstStyle/>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لا يخدعنكم احد على طريقة ما</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لا </a:t>
                      </a:r>
                      <a:r>
                        <a:rPr kumimoji="0" lang="ar-SA" sz="3600" b="0" i="0" u="none" strike="noStrike" cap="none" normalizeH="0" baseline="0" dirty="0" err="1" smtClean="0">
                          <a:ln>
                            <a:noFill/>
                          </a:ln>
                          <a:solidFill>
                            <a:schemeClr val="bg1"/>
                          </a:solidFill>
                          <a:effectLst/>
                          <a:latin typeface="Arial" charset="0"/>
                          <a:cs typeface="Arial" charset="0"/>
                        </a:rPr>
                        <a:t>ياتي</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لم </a:t>
                      </a:r>
                      <a:r>
                        <a:rPr kumimoji="0" lang="ar-SA" sz="3600" b="0" i="0" u="none" strike="noStrike" cap="none" normalizeH="0" baseline="0" dirty="0" err="1" smtClean="0">
                          <a:ln>
                            <a:noFill/>
                          </a:ln>
                          <a:solidFill>
                            <a:schemeClr val="bg1"/>
                          </a:solidFill>
                          <a:effectLst/>
                          <a:latin typeface="Arial" charset="0"/>
                          <a:cs typeface="Arial" charset="0"/>
                        </a:rPr>
                        <a:t>يات</a:t>
                      </a:r>
                      <a:r>
                        <a:rPr kumimoji="0" lang="ar-SA" sz="3600" b="0" i="0" u="none" strike="noStrike" cap="none" normalizeH="0" baseline="0" dirty="0" smtClean="0">
                          <a:ln>
                            <a:noFill/>
                          </a:ln>
                          <a:solidFill>
                            <a:schemeClr val="bg1"/>
                          </a:solidFill>
                          <a:effectLst/>
                          <a:latin typeface="Arial" charset="0"/>
                          <a:cs typeface="Arial" charset="0"/>
                        </a:rPr>
                        <a:t> الارتداد </a:t>
                      </a:r>
                      <a:r>
                        <a:rPr kumimoji="0" lang="ar-SA" sz="3600" b="0" i="0" u="none" strike="noStrike" cap="none" normalizeH="0" baseline="0" dirty="0" err="1" smtClean="0">
                          <a:ln>
                            <a:noFill/>
                          </a:ln>
                          <a:solidFill>
                            <a:schemeClr val="bg1"/>
                          </a:solidFill>
                          <a:effectLst/>
                          <a:latin typeface="Arial" charset="0"/>
                          <a:cs typeface="Arial" charset="0"/>
                        </a:rPr>
                        <a:t>اولا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ويستعلن</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انسان</a:t>
                      </a:r>
                      <a:r>
                        <a:rPr kumimoji="0" lang="ar-SA" sz="3600" b="0" i="0" u="none" strike="noStrike" cap="none" normalizeH="0" baseline="0" dirty="0" smtClean="0">
                          <a:ln>
                            <a:noFill/>
                          </a:ln>
                          <a:solidFill>
                            <a:schemeClr val="bg1"/>
                          </a:solidFill>
                          <a:effectLst/>
                          <a:latin typeface="Arial" charset="0"/>
                          <a:cs typeface="Arial" charset="0"/>
                        </a:rPr>
                        <a:t> الخطية ابن الهلاك المقاوم والمرتفع على كل ما يدعى </a:t>
                      </a:r>
                      <a:r>
                        <a:rPr kumimoji="0" lang="ar-SA" sz="3600" b="0" i="0" u="none" strike="noStrike" cap="none" normalizeH="0" baseline="0" dirty="0" err="1" smtClean="0">
                          <a:ln>
                            <a:noFill/>
                          </a:ln>
                          <a:solidFill>
                            <a:schemeClr val="bg1"/>
                          </a:solidFill>
                          <a:effectLst/>
                          <a:latin typeface="Arial" charset="0"/>
                          <a:cs typeface="Arial" charset="0"/>
                        </a:rPr>
                        <a:t>الها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او</a:t>
                      </a:r>
                      <a:r>
                        <a:rPr kumimoji="0" lang="ar-SA" sz="3600" b="0" i="0" u="none" strike="noStrike" cap="none" normalizeH="0" baseline="0" dirty="0" smtClean="0">
                          <a:ln>
                            <a:noFill/>
                          </a:ln>
                          <a:solidFill>
                            <a:schemeClr val="bg1"/>
                          </a:solidFill>
                          <a:effectLst/>
                          <a:latin typeface="Arial" charset="0"/>
                          <a:cs typeface="Arial" charset="0"/>
                        </a:rPr>
                        <a:t> معبودا حتى انه يجلس في هيكل الله كاله مظهرا نفسه انه اله.</a:t>
                      </a:r>
                      <a:endParaRPr kumimoji="0" lang="fr-FR"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أما تذكرون </a:t>
                      </a:r>
                      <a:r>
                        <a:rPr kumimoji="0" lang="ar-SA" sz="3600" b="0" i="0" u="none" strike="noStrike" cap="none" normalizeH="0" baseline="0" dirty="0" err="1" smtClean="0">
                          <a:ln>
                            <a:noFill/>
                          </a:ln>
                          <a:solidFill>
                            <a:schemeClr val="bg1"/>
                          </a:solidFill>
                          <a:effectLst/>
                          <a:latin typeface="Arial" charset="0"/>
                          <a:cs typeface="Arial" charset="0"/>
                        </a:rPr>
                        <a:t>اني</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وانا</a:t>
                      </a:r>
                      <a:r>
                        <a:rPr kumimoji="0" lang="ar-SA" sz="3600" b="0" i="0" u="none" strike="noStrike" cap="none" normalizeH="0" baseline="0" dirty="0" smtClean="0">
                          <a:ln>
                            <a:noFill/>
                          </a:ln>
                          <a:solidFill>
                            <a:schemeClr val="bg1"/>
                          </a:solidFill>
                          <a:effectLst/>
                          <a:latin typeface="Arial" charset="0"/>
                          <a:cs typeface="Arial" charset="0"/>
                        </a:rPr>
                        <a:t> بعد عندكم كنت </a:t>
                      </a:r>
                      <a:r>
                        <a:rPr kumimoji="0" lang="ar-SA" sz="3600" b="0" i="0" u="none" strike="noStrike" cap="none" normalizeH="0" baseline="0" dirty="0" err="1" smtClean="0">
                          <a:ln>
                            <a:noFill/>
                          </a:ln>
                          <a:solidFill>
                            <a:schemeClr val="bg1"/>
                          </a:solidFill>
                          <a:effectLst/>
                          <a:latin typeface="Arial" charset="0"/>
                          <a:cs typeface="Arial" charset="0"/>
                        </a:rPr>
                        <a:t>اقول</a:t>
                      </a:r>
                      <a:r>
                        <a:rPr kumimoji="0" lang="ar-SA" sz="3600" b="0" i="0" u="none" strike="noStrike" cap="none" normalizeH="0" baseline="0" dirty="0" smtClean="0">
                          <a:ln>
                            <a:noFill/>
                          </a:ln>
                          <a:solidFill>
                            <a:schemeClr val="bg1"/>
                          </a:solidFill>
                          <a:effectLst/>
                          <a:latin typeface="Arial" charset="0"/>
                          <a:cs typeface="Arial" charset="0"/>
                        </a:rPr>
                        <a:t> لكم هذا</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Que personne ne vous séduise d’aucune manière ; car il faut qu’auparavant l’apostasie soit arrivée, et que se révèle l’homme impie, le fils de perdition, 4  l’adversaire qui s’élève au–dessus de tout ce qu’on appelle Dieu ou qu’on adore, et qui va jusqu’à s’asseoir dans le temple de Dieu et se faire passer lui–même pour Dieu. 5 Ne vous </a:t>
                      </a:r>
                      <a:r>
                        <a:rPr kumimoji="0" lang="fr-FR" sz="2800" b="0" i="0" u="none" strike="noStrike" cap="none" normalizeH="0" baseline="0" dirty="0" err="1" smtClean="0">
                          <a:ln>
                            <a:noFill/>
                          </a:ln>
                          <a:solidFill>
                            <a:schemeClr val="bg1"/>
                          </a:solidFill>
                          <a:effectLst/>
                          <a:latin typeface="Arial" charset="0"/>
                          <a:cs typeface="Arial" charset="0"/>
                        </a:rPr>
                        <a:t>souvenez–vous</a:t>
                      </a:r>
                      <a:r>
                        <a:rPr kumimoji="0" lang="fr-FR" sz="2800" b="0" i="0" u="none" strike="noStrike" cap="none" normalizeH="0" baseline="0" dirty="0" smtClean="0">
                          <a:ln>
                            <a:noFill/>
                          </a:ln>
                          <a:solidFill>
                            <a:schemeClr val="bg1"/>
                          </a:solidFill>
                          <a:effectLst/>
                          <a:latin typeface="Arial" charset="0"/>
                          <a:cs typeface="Arial" charset="0"/>
                        </a:rPr>
                        <a:t> pas que je vous disais cela, lorsque j’étais encore auprès de vous ?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6268" name="Group 28"/>
          <p:cNvGraphicFramePr>
            <a:graphicFrameLocks noGrp="1"/>
          </p:cNvGraphicFramePr>
          <p:nvPr/>
        </p:nvGraphicFramePr>
        <p:xfrm>
          <a:off x="34925" y="44450"/>
          <a:ext cx="9145588" cy="6918960"/>
        </p:xfrm>
        <a:graphic>
          <a:graphicData uri="http://schemas.openxmlformats.org/drawingml/2006/table">
            <a:tbl>
              <a:tblPr rtl="1"/>
              <a:tblGrid>
                <a:gridCol w="3490407"/>
                <a:gridCol w="565518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والآن تعلمون ما يحجز حتى </a:t>
                      </a:r>
                      <a:r>
                        <a:rPr kumimoji="0" lang="ar-SA" sz="3600" b="0" i="0" u="none" strike="noStrike" cap="none" normalizeH="0" baseline="0" dirty="0" err="1" smtClean="0">
                          <a:ln>
                            <a:noFill/>
                          </a:ln>
                          <a:solidFill>
                            <a:schemeClr val="bg1"/>
                          </a:solidFill>
                          <a:effectLst/>
                          <a:latin typeface="Arial" charset="0"/>
                          <a:cs typeface="Arial" charset="0"/>
                        </a:rPr>
                        <a:t>يستعلن</a:t>
                      </a:r>
                      <a:r>
                        <a:rPr kumimoji="0" lang="ar-SA" sz="3600" b="0" i="0" u="none" strike="noStrike" cap="none" normalizeH="0" baseline="0" dirty="0" smtClean="0">
                          <a:ln>
                            <a:noFill/>
                          </a:ln>
                          <a:solidFill>
                            <a:schemeClr val="bg1"/>
                          </a:solidFill>
                          <a:effectLst/>
                          <a:latin typeface="Arial" charset="0"/>
                          <a:cs typeface="Arial" charset="0"/>
                        </a:rPr>
                        <a:t> في وقته</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لان سرّ </a:t>
                      </a:r>
                      <a:r>
                        <a:rPr kumimoji="0" lang="ar-SA" sz="3600" b="0" i="0" u="none" strike="noStrike" cap="none" normalizeH="0" baseline="0" dirty="0" err="1" smtClean="0">
                          <a:ln>
                            <a:noFill/>
                          </a:ln>
                          <a:solidFill>
                            <a:schemeClr val="bg1"/>
                          </a:solidFill>
                          <a:effectLst/>
                          <a:latin typeface="Arial" charset="0"/>
                          <a:cs typeface="Arial" charset="0"/>
                        </a:rPr>
                        <a:t>الاثم</a:t>
                      </a:r>
                      <a:r>
                        <a:rPr kumimoji="0" lang="ar-SA" sz="3600" b="0" i="0" u="none" strike="noStrike" cap="none" normalizeH="0" baseline="0" dirty="0" smtClean="0">
                          <a:ln>
                            <a:noFill/>
                          </a:ln>
                          <a:solidFill>
                            <a:schemeClr val="bg1"/>
                          </a:solidFill>
                          <a:effectLst/>
                          <a:latin typeface="Arial" charset="0"/>
                          <a:cs typeface="Arial" charset="0"/>
                        </a:rPr>
                        <a:t> الآن يعمل فقط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يرفع من الوسط الذي يحجز </a:t>
                      </a:r>
                      <a:r>
                        <a:rPr kumimoji="0" lang="ar-SA" sz="3600" b="0" i="0" u="none" strike="noStrike" cap="none" normalizeH="0" baseline="0" dirty="0" err="1" smtClean="0">
                          <a:ln>
                            <a:noFill/>
                          </a:ln>
                          <a:solidFill>
                            <a:schemeClr val="bg1"/>
                          </a:solidFill>
                          <a:effectLst/>
                          <a:latin typeface="Arial" charset="0"/>
                          <a:cs typeface="Arial" charset="0"/>
                        </a:rPr>
                        <a:t>الآنوحينئذ</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سيستعلن</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الاثيم</a:t>
                      </a:r>
                      <a:r>
                        <a:rPr kumimoji="0" lang="ar-SA" sz="3600" b="0" i="0" u="none" strike="noStrike" cap="none" normalizeH="0" baseline="0" dirty="0" smtClean="0">
                          <a:ln>
                            <a:noFill/>
                          </a:ln>
                          <a:solidFill>
                            <a:schemeClr val="bg1"/>
                          </a:solidFill>
                          <a:effectLst/>
                          <a:latin typeface="Arial" charset="0"/>
                          <a:cs typeface="Arial" charset="0"/>
                        </a:rPr>
                        <a:t> الذي الرب يبيده بنفخة فمه ويبطله بظهور مجيئه. الذي مجيئه بعمل الشيطان بكل قوة وبآيات وعجائب كاذبة</a:t>
                      </a:r>
                      <a:r>
                        <a:rPr kumimoji="0" lang="fr-FR" sz="3600" b="0" i="0" u="none" strike="noStrike" cap="none" normalizeH="0" baseline="0" dirty="0" smtClean="0">
                          <a:ln>
                            <a:noFill/>
                          </a:ln>
                          <a:solidFill>
                            <a:schemeClr val="bg1"/>
                          </a:solidFill>
                          <a:effectLst/>
                          <a:latin typeface="Arial" charset="0"/>
                          <a:cs typeface="Arial" charset="0"/>
                        </a:rPr>
                        <a:t>.</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6  Et maintenant vous savez bien ce qui le retient, pour qu’il ne se révèle qu’en son temps. 7  Car déjà le mystère de l’iniquité est à l’</a:t>
                      </a:r>
                      <a:r>
                        <a:rPr kumimoji="0" lang="fr-FR" sz="2800" b="0" i="0" u="none" strike="noStrike" cap="none" normalizeH="0" baseline="0" dirty="0" err="1" smtClean="0">
                          <a:ln>
                            <a:noFill/>
                          </a:ln>
                          <a:solidFill>
                            <a:schemeClr val="bg1"/>
                          </a:solidFill>
                          <a:effectLst/>
                          <a:latin typeface="Arial" charset="0"/>
                          <a:cs typeface="Arial" charset="0"/>
                        </a:rPr>
                        <a:t>oeuvre</a:t>
                      </a:r>
                      <a:r>
                        <a:rPr kumimoji="0" lang="fr-FR" sz="2800" b="0" i="0" u="none" strike="noStrike" cap="none" normalizeH="0" baseline="0" dirty="0" smtClean="0">
                          <a:ln>
                            <a:noFill/>
                          </a:ln>
                          <a:solidFill>
                            <a:schemeClr val="bg1"/>
                          </a:solidFill>
                          <a:effectLst/>
                          <a:latin typeface="Arial" charset="0"/>
                          <a:cs typeface="Arial" charset="0"/>
                        </a:rPr>
                        <a:t>, (il faut) seulement que celui qui le retient encore ait disparu. 8 Alors se révélera l’impie, que le Seigneur Jésus détruira par le souffle de sa bouche et qu’il écrasera par l’éclat de son avènement. 9 L’avènement de l’impie se produira par la puissance de Satan, avec toutes sortes de miracles, de signes et de prodiges mensongers,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409" name="Group 97"/>
          <p:cNvGraphicFramePr>
            <a:graphicFrameLocks noGrp="1"/>
          </p:cNvGraphicFramePr>
          <p:nvPr/>
        </p:nvGraphicFramePr>
        <p:xfrm>
          <a:off x="34925" y="115888"/>
          <a:ext cx="9145588" cy="6677280"/>
        </p:xfrm>
        <a:graphic>
          <a:graphicData uri="http://schemas.openxmlformats.org/drawingml/2006/table">
            <a:tbl>
              <a:tblPr rtl="1"/>
              <a:tblGrid>
                <a:gridCol w="3909697"/>
                <a:gridCol w="5235891"/>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وبكل خديعة </a:t>
                      </a:r>
                      <a:r>
                        <a:rPr kumimoji="0" lang="ar-SA" sz="3600" b="0" i="0" u="none" strike="noStrike" cap="none" normalizeH="0" baseline="0" dirty="0" err="1" smtClean="0">
                          <a:ln>
                            <a:noFill/>
                          </a:ln>
                          <a:solidFill>
                            <a:schemeClr val="bg1"/>
                          </a:solidFill>
                          <a:effectLst/>
                          <a:latin typeface="Arial" charset="0"/>
                          <a:cs typeface="Arial" charset="0"/>
                        </a:rPr>
                        <a:t>الاثم</a:t>
                      </a:r>
                      <a:r>
                        <a:rPr kumimoji="0" lang="ar-SA" sz="3600" b="0" i="0" u="none" strike="noStrike" cap="none" normalizeH="0" baseline="0" dirty="0" smtClean="0">
                          <a:ln>
                            <a:noFill/>
                          </a:ln>
                          <a:solidFill>
                            <a:schemeClr val="bg1"/>
                          </a:solidFill>
                          <a:effectLst/>
                          <a:latin typeface="Arial" charset="0"/>
                          <a:cs typeface="Arial" charset="0"/>
                        </a:rPr>
                        <a:t> في الهالكين </a:t>
                      </a:r>
                      <a:r>
                        <a:rPr kumimoji="0" lang="ar-SA" sz="3600" b="0" i="0" u="none" strike="noStrike" cap="none" normalizeH="0" baseline="0" dirty="0" err="1" smtClean="0">
                          <a:ln>
                            <a:noFill/>
                          </a:ln>
                          <a:solidFill>
                            <a:schemeClr val="bg1"/>
                          </a:solidFill>
                          <a:effectLst/>
                          <a:latin typeface="Arial" charset="0"/>
                          <a:cs typeface="Arial" charset="0"/>
                        </a:rPr>
                        <a:t>لانهم</a:t>
                      </a:r>
                      <a:r>
                        <a:rPr kumimoji="0" lang="ar-SA" sz="3600" b="0" i="0" u="none" strike="noStrike" cap="none" normalizeH="0" baseline="0" dirty="0" smtClean="0">
                          <a:ln>
                            <a:noFill/>
                          </a:ln>
                          <a:solidFill>
                            <a:schemeClr val="bg1"/>
                          </a:solidFill>
                          <a:effectLst/>
                          <a:latin typeface="Arial" charset="0"/>
                          <a:cs typeface="Arial" charset="0"/>
                        </a:rPr>
                        <a:t> لم يقبلوا محبة الحق حتى يخلصوا. </a:t>
                      </a:r>
                      <a:r>
                        <a:rPr kumimoji="0" lang="ar-SA" sz="3600" b="0" i="0" u="none" strike="noStrike" cap="none" normalizeH="0" baseline="0" dirty="0" err="1" smtClean="0">
                          <a:ln>
                            <a:noFill/>
                          </a:ln>
                          <a:solidFill>
                            <a:schemeClr val="bg1"/>
                          </a:solidFill>
                          <a:effectLst/>
                          <a:latin typeface="Arial" charset="0"/>
                          <a:cs typeface="Arial" charset="0"/>
                        </a:rPr>
                        <a:t>ولاجل</a:t>
                      </a:r>
                      <a:r>
                        <a:rPr kumimoji="0" lang="ar-SA" sz="3600" b="0" i="0" u="none" strike="noStrike" cap="none" normalizeH="0" baseline="0" dirty="0" smtClean="0">
                          <a:ln>
                            <a:noFill/>
                          </a:ln>
                          <a:solidFill>
                            <a:schemeClr val="bg1"/>
                          </a:solidFill>
                          <a:effectLst/>
                          <a:latin typeface="Arial" charset="0"/>
                          <a:cs typeface="Arial" charset="0"/>
                        </a:rPr>
                        <a:t> هذا سيرسل </a:t>
                      </a:r>
                      <a:r>
                        <a:rPr kumimoji="0" lang="ar-SA" sz="3600" b="0" i="0" u="none" strike="noStrike" cap="none" normalizeH="0" baseline="0" dirty="0" err="1" smtClean="0">
                          <a:ln>
                            <a:noFill/>
                          </a:ln>
                          <a:solidFill>
                            <a:schemeClr val="bg1"/>
                          </a:solidFill>
                          <a:effectLst/>
                          <a:latin typeface="Arial" charset="0"/>
                          <a:cs typeface="Arial" charset="0"/>
                        </a:rPr>
                        <a:t>اليهم</a:t>
                      </a:r>
                      <a:r>
                        <a:rPr kumimoji="0" lang="ar-SA" sz="3600" b="0" i="0" u="none" strike="noStrike" cap="none" normalizeH="0" baseline="0" dirty="0" smtClean="0">
                          <a:ln>
                            <a:noFill/>
                          </a:ln>
                          <a:solidFill>
                            <a:schemeClr val="bg1"/>
                          </a:solidFill>
                          <a:effectLst/>
                          <a:latin typeface="Arial" charset="0"/>
                          <a:cs typeface="Arial" charset="0"/>
                        </a:rPr>
                        <a:t> الله عمل الضلال حتى يصدقوا الكذب</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لكي يدان جميع الذين لم يصدقوا الحق بل سروا </a:t>
                      </a:r>
                      <a:r>
                        <a:rPr kumimoji="0" lang="ar-SA" sz="3600" b="0" i="0" u="none" strike="noStrike" cap="none" normalizeH="0" baseline="0" dirty="0" err="1" smtClean="0">
                          <a:ln>
                            <a:noFill/>
                          </a:ln>
                          <a:solidFill>
                            <a:schemeClr val="bg1"/>
                          </a:solidFill>
                          <a:effectLst/>
                          <a:latin typeface="Arial" charset="0"/>
                          <a:cs typeface="Arial" charset="0"/>
                        </a:rPr>
                        <a:t>بالاثم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واما</a:t>
                      </a:r>
                      <a:r>
                        <a:rPr kumimoji="0" lang="ar-SA" sz="3600" b="0" i="0" u="none" strike="noStrike" cap="none" normalizeH="0" baseline="0" dirty="0" smtClean="0">
                          <a:ln>
                            <a:noFill/>
                          </a:ln>
                          <a:solidFill>
                            <a:schemeClr val="bg1"/>
                          </a:solidFill>
                          <a:effectLst/>
                          <a:latin typeface="Arial" charset="0"/>
                          <a:cs typeface="Arial" charset="0"/>
                        </a:rPr>
                        <a:t> نحن فينبغي لنا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نشكر الله كل حين </a:t>
                      </a:r>
                      <a:r>
                        <a:rPr kumimoji="0" lang="ar-SA" sz="3600" b="0" i="0" u="none" strike="noStrike" cap="none" normalizeH="0" baseline="0" dirty="0" err="1" smtClean="0">
                          <a:ln>
                            <a:noFill/>
                          </a:ln>
                          <a:solidFill>
                            <a:schemeClr val="bg1"/>
                          </a:solidFill>
                          <a:effectLst/>
                          <a:latin typeface="Arial" charset="0"/>
                          <a:cs typeface="Arial" charset="0"/>
                        </a:rPr>
                        <a:t>لاجلكم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ايها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الاخوة</a:t>
                      </a:r>
                      <a:r>
                        <a:rPr kumimoji="0" lang="ar-SA" sz="3600" b="0" i="0" u="none" strike="noStrike" cap="none" normalizeH="0" baseline="0" dirty="0" smtClean="0">
                          <a:ln>
                            <a:noFill/>
                          </a:ln>
                          <a:solidFill>
                            <a:schemeClr val="bg1"/>
                          </a:solidFill>
                          <a:effectLst/>
                          <a:latin typeface="Arial" charset="0"/>
                          <a:cs typeface="Arial" charset="0"/>
                        </a:rPr>
                        <a:t> المحبوبون من الرب</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10 et avec toutes les séductions de l’injustice pour ceux qui périssent, parce qu’ils n’ont pas reçu l’amour de la vérité pour être sauvés.11 Aussi Dieu leur envoie une puissance d’égarement, pour qu’ils croient au mensonge, 12 afin que soient jugés ceux qui n’ont pas cru à la vérité, mais qui ont pris plaisir à l’injustice. 13 Quant à nous, frères bien–aimés par le Seigneur, nous devons continuellement rendre grâces à Dieu à votre sujet,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309" name="Group 21"/>
          <p:cNvGraphicFramePr>
            <a:graphicFrameLocks noGrp="1"/>
          </p:cNvGraphicFramePr>
          <p:nvPr/>
        </p:nvGraphicFramePr>
        <p:xfrm>
          <a:off x="34925" y="452336"/>
          <a:ext cx="9145588" cy="5640960"/>
        </p:xfrm>
        <a:graphic>
          <a:graphicData uri="http://schemas.openxmlformats.org/drawingml/2006/table">
            <a:tbl>
              <a:tblPr rtl="1"/>
              <a:tblGrid>
                <a:gridCol w="4040513"/>
                <a:gridCol w="5105075"/>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الله </a:t>
                      </a:r>
                      <a:r>
                        <a:rPr kumimoji="0" lang="ar-SA" sz="3600" b="0" i="0" u="none" strike="noStrike" cap="none" normalizeH="0" baseline="0" dirty="0" err="1" smtClean="0">
                          <a:ln>
                            <a:noFill/>
                          </a:ln>
                          <a:solidFill>
                            <a:schemeClr val="bg1"/>
                          </a:solidFill>
                          <a:effectLst/>
                          <a:latin typeface="Arial" charset="0"/>
                          <a:cs typeface="Arial" charset="0"/>
                        </a:rPr>
                        <a:t>اختاركم</a:t>
                      </a:r>
                      <a:r>
                        <a:rPr kumimoji="0" lang="ar-SA" sz="3600" b="0" i="0" u="none" strike="noStrike" cap="none" normalizeH="0" baseline="0" dirty="0" smtClean="0">
                          <a:ln>
                            <a:noFill/>
                          </a:ln>
                          <a:solidFill>
                            <a:schemeClr val="bg1"/>
                          </a:solidFill>
                          <a:effectLst/>
                          <a:latin typeface="Arial" charset="0"/>
                          <a:cs typeface="Arial" charset="0"/>
                        </a:rPr>
                        <a:t> من البدء للخلاص بتقديس الروح وتصديق الحق. </a:t>
                      </a:r>
                      <a:r>
                        <a:rPr kumimoji="0" lang="ar-SA" sz="3600" b="0" i="0" u="none" strike="noStrike" cap="none" normalizeH="0" baseline="0" dirty="0" err="1" smtClean="0">
                          <a:ln>
                            <a:noFill/>
                          </a:ln>
                          <a:solidFill>
                            <a:schemeClr val="bg1"/>
                          </a:solidFill>
                          <a:effectLst/>
                          <a:latin typeface="Arial" charset="0"/>
                          <a:cs typeface="Arial" charset="0"/>
                        </a:rPr>
                        <a:t>الامر</a:t>
                      </a:r>
                      <a:r>
                        <a:rPr kumimoji="0" lang="ar-SA" sz="3600" b="0" i="0" u="none" strike="noStrike" cap="none" normalizeH="0" baseline="0" dirty="0" smtClean="0">
                          <a:ln>
                            <a:noFill/>
                          </a:ln>
                          <a:solidFill>
                            <a:schemeClr val="bg1"/>
                          </a:solidFill>
                          <a:effectLst/>
                          <a:latin typeface="Arial" charset="0"/>
                          <a:cs typeface="Arial" charset="0"/>
                        </a:rPr>
                        <a:t> الذي </a:t>
                      </a:r>
                      <a:r>
                        <a:rPr kumimoji="0" lang="ar-SA" sz="3600" b="0" i="0" u="none" strike="noStrike" cap="none" normalizeH="0" baseline="0" dirty="0" err="1" smtClean="0">
                          <a:ln>
                            <a:noFill/>
                          </a:ln>
                          <a:solidFill>
                            <a:schemeClr val="bg1"/>
                          </a:solidFill>
                          <a:effectLst/>
                          <a:latin typeface="Arial" charset="0"/>
                          <a:cs typeface="Arial" charset="0"/>
                        </a:rPr>
                        <a:t>دعاكم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اليه</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بانجيلنا</a:t>
                      </a:r>
                      <a:r>
                        <a:rPr kumimoji="0" lang="ar-SA" sz="3600" b="0" i="0" u="none" strike="noStrike" cap="none" normalizeH="0" baseline="0" dirty="0" smtClean="0">
                          <a:ln>
                            <a:noFill/>
                          </a:ln>
                          <a:solidFill>
                            <a:schemeClr val="bg1"/>
                          </a:solidFill>
                          <a:effectLst/>
                          <a:latin typeface="Arial" charset="0"/>
                          <a:cs typeface="Arial" charset="0"/>
                        </a:rPr>
                        <a:t> لاقتناء مجد ربنا يسوع المسيح. فاثبتوا </a:t>
                      </a:r>
                      <a:r>
                        <a:rPr kumimoji="0" lang="ar-SA" sz="3600" b="0" i="0" u="none" strike="noStrike" cap="none" normalizeH="0" baseline="0" dirty="0" err="1" smtClean="0">
                          <a:ln>
                            <a:noFill/>
                          </a:ln>
                          <a:solidFill>
                            <a:schemeClr val="bg1"/>
                          </a:solidFill>
                          <a:effectLst/>
                          <a:latin typeface="Arial" charset="0"/>
                          <a:cs typeface="Arial" charset="0"/>
                        </a:rPr>
                        <a:t>اذا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ايها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الاخوة</a:t>
                      </a:r>
                      <a:r>
                        <a:rPr kumimoji="0" lang="ar-SA" sz="3600" b="0" i="0" u="none" strike="noStrike" cap="none" normalizeH="0" baseline="0" dirty="0" smtClean="0">
                          <a:ln>
                            <a:noFill/>
                          </a:ln>
                          <a:solidFill>
                            <a:schemeClr val="bg1"/>
                          </a:solidFill>
                          <a:effectLst/>
                          <a:latin typeface="Arial" charset="0"/>
                          <a:cs typeface="Arial" charset="0"/>
                        </a:rPr>
                        <a:t> وتمسكوا بالتعاليم التي تعلمتموها سواء كان بالكلام </a:t>
                      </a:r>
                      <a:r>
                        <a:rPr kumimoji="0" lang="ar-SA" sz="3600" b="0" i="0" u="none" strike="noStrike" cap="none" normalizeH="0" baseline="0" dirty="0" err="1" smtClean="0">
                          <a:ln>
                            <a:noFill/>
                          </a:ln>
                          <a:solidFill>
                            <a:schemeClr val="bg1"/>
                          </a:solidFill>
                          <a:effectLst/>
                          <a:latin typeface="Arial" charset="0"/>
                          <a:cs typeface="Arial" charset="0"/>
                        </a:rPr>
                        <a:t>ام</a:t>
                      </a:r>
                      <a:r>
                        <a:rPr kumimoji="0" lang="ar-SA" sz="3600" b="0" i="0" u="none" strike="noStrike" cap="none" normalizeH="0" baseline="0" dirty="0" smtClean="0">
                          <a:ln>
                            <a:noFill/>
                          </a:ln>
                          <a:solidFill>
                            <a:schemeClr val="bg1"/>
                          </a:solidFill>
                          <a:effectLst/>
                          <a:latin typeface="Arial" charset="0"/>
                          <a:cs typeface="Arial" charset="0"/>
                        </a:rPr>
                        <a:t> برسالتنا. </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car Dieu vous a choisis dès le commencement pour le salut, par la sanctification de l’Esprit et par la foi en la vérité. 14 C’est à cela aussi qu’il vous a appelés par notre Évangile, pour que vous possédiez la gloire de notre Seigneur Jésus–Christ. 15  Ainsi donc, frères, demeurez fermes et retenez les instructions que nous vous avons transmises, soit de vive voix, soit par lettre. </a:t>
                      </a: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9337" name="Group 25"/>
          <p:cNvGraphicFramePr>
            <a:graphicFrameLocks noGrp="1"/>
          </p:cNvGraphicFramePr>
          <p:nvPr/>
        </p:nvGraphicFramePr>
        <p:xfrm>
          <a:off x="107950" y="788384"/>
          <a:ext cx="9072563" cy="4872864"/>
        </p:xfrm>
        <a:graphic>
          <a:graphicData uri="http://schemas.openxmlformats.org/drawingml/2006/table">
            <a:tbl>
              <a:tblPr rtl="1"/>
              <a:tblGrid>
                <a:gridCol w="4080991"/>
                <a:gridCol w="4991572"/>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وربنا نفسه يسوع المسيح والله </a:t>
                      </a:r>
                      <a:r>
                        <a:rPr kumimoji="0" lang="ar-SA" sz="3600" b="0" i="0" u="none" strike="noStrike" cap="none" normalizeH="0" baseline="0" dirty="0" err="1" smtClean="0">
                          <a:ln>
                            <a:noFill/>
                          </a:ln>
                          <a:solidFill>
                            <a:schemeClr val="bg1"/>
                          </a:solidFill>
                          <a:effectLst/>
                          <a:latin typeface="Arial" charset="0"/>
                          <a:cs typeface="Arial" charset="0"/>
                        </a:rPr>
                        <a:t>ابونا</a:t>
                      </a:r>
                      <a:r>
                        <a:rPr kumimoji="0" lang="ar-SA" sz="3600" b="0" i="0" u="none" strike="noStrike" cap="none" normalizeH="0" baseline="0" dirty="0" smtClean="0">
                          <a:ln>
                            <a:noFill/>
                          </a:ln>
                          <a:solidFill>
                            <a:schemeClr val="bg1"/>
                          </a:solidFill>
                          <a:effectLst/>
                          <a:latin typeface="Arial" charset="0"/>
                          <a:cs typeface="Arial" charset="0"/>
                        </a:rPr>
                        <a:t> الذي </a:t>
                      </a:r>
                      <a:r>
                        <a:rPr kumimoji="0" lang="ar-SA" sz="3600" b="0" i="0" u="none" strike="noStrike" cap="none" normalizeH="0" baseline="0" dirty="0" err="1" smtClean="0">
                          <a:ln>
                            <a:noFill/>
                          </a:ln>
                          <a:solidFill>
                            <a:schemeClr val="bg1"/>
                          </a:solidFill>
                          <a:effectLst/>
                          <a:latin typeface="Arial" charset="0"/>
                          <a:cs typeface="Arial" charset="0"/>
                        </a:rPr>
                        <a:t>احبنا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واعطانا</a:t>
                      </a:r>
                      <a:r>
                        <a:rPr kumimoji="0" lang="ar-SA" sz="3600" b="0" i="0" u="none" strike="noStrike" cap="none" normalizeH="0" baseline="0" dirty="0" smtClean="0">
                          <a:ln>
                            <a:noFill/>
                          </a:ln>
                          <a:solidFill>
                            <a:schemeClr val="bg1"/>
                          </a:solidFill>
                          <a:effectLst/>
                          <a:latin typeface="Arial" charset="0"/>
                          <a:cs typeface="Arial" charset="0"/>
                        </a:rPr>
                        <a:t> عزاء </a:t>
                      </a:r>
                      <a:r>
                        <a:rPr kumimoji="0" lang="ar-SA" sz="3600" b="0" i="0" u="none" strike="noStrike" cap="none" normalizeH="0" baseline="0" dirty="0" err="1" smtClean="0">
                          <a:ln>
                            <a:noFill/>
                          </a:ln>
                          <a:solidFill>
                            <a:schemeClr val="bg1"/>
                          </a:solidFill>
                          <a:effectLst/>
                          <a:latin typeface="Arial" charset="0"/>
                          <a:cs typeface="Arial" charset="0"/>
                        </a:rPr>
                        <a:t>ابديا</a:t>
                      </a:r>
                      <a:r>
                        <a:rPr kumimoji="0" lang="ar-SA" sz="3600" b="0" i="0" u="none" strike="noStrike" cap="none" normalizeH="0" baseline="0" dirty="0" smtClean="0">
                          <a:ln>
                            <a:noFill/>
                          </a:ln>
                          <a:solidFill>
                            <a:schemeClr val="bg1"/>
                          </a:solidFill>
                          <a:effectLst/>
                          <a:latin typeface="Arial" charset="0"/>
                          <a:cs typeface="Arial" charset="0"/>
                        </a:rPr>
                        <a:t> ورجاء صالحا بالنعمة</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يعزي قلوبكم ويثبتكم في كل كلام وعمل صالح</a:t>
                      </a:r>
                      <a:r>
                        <a:rPr kumimoji="0" lang="ar-EG" sz="3600" b="0" i="0" u="none" strike="noStrike" cap="none" normalizeH="0" baseline="0" dirty="0" smtClean="0">
                          <a:ln>
                            <a:noFill/>
                          </a:ln>
                          <a:solidFill>
                            <a:schemeClr val="bg1"/>
                          </a:solidFill>
                          <a:effectLst/>
                          <a:latin typeface="Arial" charset="0"/>
                          <a:cs typeface="Arial" charset="0"/>
                        </a:rPr>
                        <a:t>. </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en-CA"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16  Que notre Seigneur Jésus–Christ lui–même et Dieu notre Père, qui nous a aimés et nous a donné par sa grâce une consolation éternelle et une bonne espérance, 17  consolent vos cœurs et vous affermissent en toute œuvre et parole qui soient bonnes.</a:t>
                      </a:r>
                      <a:endParaRPr kumimoji="0" lang="en-US"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68" name="Rectangle 12"/>
          <p:cNvSpPr>
            <a:spLocks noChangeArrowheads="1"/>
          </p:cNvSpPr>
          <p:nvPr/>
        </p:nvSpPr>
        <p:spPr bwMode="auto">
          <a:xfrm>
            <a:off x="395288" y="1196975"/>
            <a:ext cx="8569325" cy="3416320"/>
          </a:xfrm>
          <a:prstGeom prst="rect">
            <a:avLst/>
          </a:prstGeom>
          <a:noFill/>
          <a:ln w="9525">
            <a:noFill/>
            <a:miter lim="800000"/>
            <a:headEnd/>
            <a:tailEnd/>
          </a:ln>
          <a:effectLst/>
        </p:spPr>
        <p:txBody>
          <a:bodyPr>
            <a:spAutoFit/>
          </a:bodyPr>
          <a:lstStyle/>
          <a:p>
            <a:pPr algn="ctr"/>
            <a:endParaRPr lang="en-US" sz="3200" dirty="0">
              <a:solidFill>
                <a:srgbClr val="FF9900"/>
              </a:solidFill>
            </a:endParaRPr>
          </a:p>
          <a:p>
            <a:pPr algn="ctr"/>
            <a:r>
              <a:rPr lang="ar-SA" sz="4400" dirty="0" smtClean="0">
                <a:solidFill>
                  <a:srgbClr val="FF9900"/>
                </a:solidFill>
              </a:rPr>
              <a:t>نعمة </a:t>
            </a:r>
            <a:r>
              <a:rPr lang="ar-SA" sz="4400" dirty="0">
                <a:solidFill>
                  <a:srgbClr val="FF9900"/>
                </a:solidFill>
              </a:rPr>
              <a:t>اللـه </a:t>
            </a:r>
            <a:r>
              <a:rPr lang="ar-SA" sz="4400" dirty="0" err="1">
                <a:solidFill>
                  <a:srgbClr val="FF9900"/>
                </a:solidFill>
              </a:rPr>
              <a:t>الآب</a:t>
            </a:r>
            <a:r>
              <a:rPr lang="ar-SA" sz="4400" dirty="0">
                <a:solidFill>
                  <a:srgbClr val="FF9900"/>
                </a:solidFill>
              </a:rPr>
              <a:t> فلتحل على أرواحنا يا آبائي وإخوتي. آمين. </a:t>
            </a:r>
          </a:p>
          <a:p>
            <a:pPr algn="ctr"/>
            <a:endParaRPr lang="en-US" sz="3200" dirty="0">
              <a:solidFill>
                <a:srgbClr val="FF9900"/>
              </a:solidFill>
            </a:endParaRPr>
          </a:p>
          <a:p>
            <a:pPr algn="ctr"/>
            <a:r>
              <a:rPr lang="fr-CA" sz="3200" dirty="0">
                <a:solidFill>
                  <a:srgbClr val="FF9900"/>
                </a:solidFill>
              </a:rPr>
              <a:t>La grâce de Dieu le Père soit avec vous </a:t>
            </a:r>
            <a:r>
              <a:rPr lang="fr-CA" sz="3200" dirty="0" smtClean="0">
                <a:solidFill>
                  <a:srgbClr val="FF9900"/>
                </a:solidFill>
              </a:rPr>
              <a:t>tous mes pères et mes frères. </a:t>
            </a:r>
            <a:r>
              <a:rPr lang="fr-CA" sz="3200" dirty="0">
                <a:solidFill>
                  <a:srgbClr val="FF9900"/>
                </a:solidFill>
              </a:rPr>
              <a:t>Amen</a:t>
            </a:r>
          </a:p>
        </p:txBody>
      </p:sp>
      <p:sp>
        <p:nvSpPr>
          <p:cNvPr id="5" name="Action Button: Custom 4">
            <a:hlinkClick r:id="" action="ppaction://macro?name=ApetJeekEvol" highlightClick="1"/>
          </p:cNvPr>
          <p:cNvSpPr/>
          <p:nvPr/>
        </p:nvSpPr>
        <p:spPr>
          <a:xfrm>
            <a:off x="3048000" y="5949280"/>
            <a:ext cx="3684240" cy="836712"/>
          </a:xfrm>
          <a:prstGeom prst="actionButtonBlank">
            <a:avLst/>
          </a:prstGeom>
          <a:gradFill flip="none" rotWithShape="1">
            <a:gsLst>
              <a:gs pos="0">
                <a:schemeClr val="accent4"/>
              </a:gs>
              <a:gs pos="30000">
                <a:srgbClr val="66008F"/>
              </a:gs>
              <a:gs pos="64999">
                <a:srgbClr val="BA0066"/>
              </a:gs>
              <a:gs pos="89999">
                <a:srgbClr val="FF0000"/>
              </a:gs>
              <a:gs pos="100000">
                <a:srgbClr val="FF8200"/>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r>
              <a:rPr lang="en-CA" sz="1400" b="1" dirty="0" smtClean="0">
                <a:solidFill>
                  <a:schemeClr val="bg1"/>
                </a:solidFill>
              </a:rPr>
              <a:t>The Catholic Response  - </a:t>
            </a:r>
            <a:r>
              <a:rPr lang="ar-EG" sz="1600" b="1" dirty="0" smtClean="0">
                <a:solidFill>
                  <a:schemeClr val="bg1"/>
                </a:solidFill>
              </a:rPr>
              <a:t>مرد الكاثوليكون </a:t>
            </a:r>
            <a:r>
              <a:rPr lang="en-CA" sz="1400" b="1" dirty="0" smtClean="0">
                <a:solidFill>
                  <a:schemeClr val="bg1"/>
                </a:solidFill>
              </a:rPr>
              <a:t>   </a:t>
            </a:r>
          </a:p>
          <a:p>
            <a:pPr algn="ctr" rtl="0"/>
            <a:r>
              <a:rPr lang="en-CA" sz="1100" b="1" dirty="0" smtClean="0">
                <a:solidFill>
                  <a:schemeClr val="bg1"/>
                </a:solidFill>
              </a:rPr>
              <a:t> (</a:t>
            </a:r>
            <a:r>
              <a:rPr lang="en-CA" sz="1050" b="1" dirty="0" err="1" smtClean="0">
                <a:solidFill>
                  <a:schemeClr val="bg1"/>
                </a:solidFill>
              </a:rPr>
              <a:t>Apetjeek</a:t>
            </a:r>
            <a:r>
              <a:rPr lang="en-CA" sz="1050" b="1" dirty="0" smtClean="0">
                <a:solidFill>
                  <a:schemeClr val="bg1"/>
                </a:solidFill>
              </a:rPr>
              <a:t> </a:t>
            </a:r>
            <a:r>
              <a:rPr lang="en-CA" sz="1050" b="1" dirty="0" err="1" smtClean="0">
                <a:solidFill>
                  <a:schemeClr val="bg1"/>
                </a:solidFill>
              </a:rPr>
              <a:t>Evol</a:t>
            </a:r>
            <a:r>
              <a:rPr lang="en-CA" sz="1050" b="1" dirty="0" smtClean="0">
                <a:solidFill>
                  <a:schemeClr val="bg1"/>
                </a:solidFill>
              </a:rPr>
              <a:t> -</a:t>
            </a:r>
            <a:r>
              <a:rPr lang="en-CA" sz="1600" b="1" dirty="0" smtClean="0">
                <a:solidFill>
                  <a:schemeClr val="bg1"/>
                </a:solidFill>
              </a:rPr>
              <a:t> </a:t>
            </a:r>
            <a:r>
              <a:rPr lang="en-CA" sz="1600" b="1" dirty="0" err="1" smtClean="0">
                <a:solidFill>
                  <a:schemeClr val="bg1"/>
                </a:solidFill>
                <a:latin typeface="Coptic" pitchFamily="2" charset="0"/>
              </a:rPr>
              <a:t>Apetj</a:t>
            </a:r>
            <a:r>
              <a:rPr lang="en-CA" sz="1600" b="1" dirty="0" smtClean="0">
                <a:solidFill>
                  <a:schemeClr val="bg1"/>
                </a:solidFill>
                <a:latin typeface="Coptic" pitchFamily="2" charset="0"/>
              </a:rPr>
              <a:t>/k </a:t>
            </a:r>
            <a:r>
              <a:rPr lang="en-CA" sz="1600" b="1" dirty="0" err="1" smtClean="0">
                <a:solidFill>
                  <a:schemeClr val="bg1"/>
                </a:solidFill>
                <a:latin typeface="Coptic" pitchFamily="2" charset="0"/>
              </a:rPr>
              <a:t>e~bol</a:t>
            </a:r>
            <a:r>
              <a:rPr lang="en-CA" sz="1050" b="1" dirty="0" smtClean="0">
                <a:solidFill>
                  <a:schemeClr val="bg1"/>
                </a:solidFill>
                <a:latin typeface="Coptic" pitchFamily="2" charset="0"/>
              </a:rPr>
              <a:t> - </a:t>
            </a:r>
            <a:r>
              <a:rPr lang="ar-EG" sz="1050" b="1" dirty="0" smtClean="0">
                <a:solidFill>
                  <a:schemeClr val="bg1"/>
                </a:solidFill>
              </a:rPr>
              <a:t>آ بيت جيك إيفول</a:t>
            </a:r>
            <a:r>
              <a:rPr lang="en-CA" sz="1050" b="1" dirty="0" smtClean="0">
                <a:solidFill>
                  <a:schemeClr val="bg1"/>
                </a:solidFill>
              </a:rPr>
              <a:t>)</a:t>
            </a:r>
            <a:endParaRPr lang="en-CA" sz="1100" b="1" dirty="0" smtClean="0">
              <a:solidFill>
                <a:schemeClr val="bg1"/>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Rectangle 3"/>
          <p:cNvSpPr>
            <a:spLocks noChangeArrowheads="1"/>
          </p:cNvSpPr>
          <p:nvPr/>
        </p:nvSpPr>
        <p:spPr bwMode="auto">
          <a:xfrm>
            <a:off x="4464050" y="0"/>
            <a:ext cx="180975" cy="579438"/>
          </a:xfrm>
          <a:prstGeom prst="rect">
            <a:avLst/>
          </a:prstGeom>
          <a:noFill/>
          <a:ln w="9525">
            <a:noFill/>
            <a:miter lim="800000"/>
            <a:headEnd/>
            <a:tailEnd/>
          </a:ln>
          <a:effectLst/>
        </p:spPr>
        <p:txBody>
          <a:bodyPr wrap="none" lIns="90000" tIns="46800" rIns="90000" bIns="46800">
            <a:spAutoFit/>
          </a:bodyPr>
          <a:lstStyle/>
          <a:p>
            <a:pPr algn="ctr" rtl="0" eaLnBrk="0" hangingPunct="0"/>
            <a:endParaRPr lang="en-US" sz="3200" b="1">
              <a:solidFill>
                <a:srgbClr val="CC0000"/>
              </a:solidFill>
              <a:latin typeface="Times New Roman" pitchFamily="18" charset="0"/>
            </a:endParaRPr>
          </a:p>
        </p:txBody>
      </p:sp>
      <p:sp>
        <p:nvSpPr>
          <p:cNvPr id="185348" name="Text Box 4"/>
          <p:cNvSpPr txBox="1">
            <a:spLocks noChangeArrowheads="1"/>
          </p:cNvSpPr>
          <p:nvPr/>
        </p:nvSpPr>
        <p:spPr bwMode="auto">
          <a:xfrm>
            <a:off x="838200" y="990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dirty="0" err="1" smtClean="0">
                <a:solidFill>
                  <a:schemeClr val="bg1"/>
                </a:solidFill>
              </a:rPr>
              <a:t>Epître</a:t>
            </a:r>
            <a:r>
              <a:rPr lang="en-US" sz="4000" dirty="0" smtClean="0">
                <a:solidFill>
                  <a:schemeClr val="bg1"/>
                </a:solidFill>
              </a:rPr>
              <a:t> </a:t>
            </a:r>
            <a:r>
              <a:rPr lang="en-US" sz="4000" dirty="0" err="1" smtClean="0">
                <a:solidFill>
                  <a:schemeClr val="bg1"/>
                </a:solidFill>
              </a:rPr>
              <a:t>Catholique</a:t>
            </a:r>
            <a:endParaRPr lang="en-US" sz="4000" dirty="0">
              <a:solidFill>
                <a:schemeClr val="bg1"/>
              </a:solidFill>
            </a:endParaRPr>
          </a:p>
        </p:txBody>
      </p:sp>
      <p:pic>
        <p:nvPicPr>
          <p:cNvPr id="185349" name="Picture 5" descr="earth"/>
          <p:cNvPicPr>
            <a:picLocks noChangeAspect="1" noChangeArrowheads="1"/>
          </p:cNvPicPr>
          <p:nvPr/>
        </p:nvPicPr>
        <p:blipFill>
          <a:blip r:embed="rId3" cstate="print"/>
          <a:srcRect/>
          <a:stretch>
            <a:fillRect/>
          </a:stretch>
        </p:blipFill>
        <p:spPr bwMode="auto">
          <a:xfrm>
            <a:off x="2771775" y="1917700"/>
            <a:ext cx="3752850" cy="3816350"/>
          </a:xfrm>
          <a:prstGeom prst="rect">
            <a:avLst/>
          </a:prstGeom>
          <a:noFill/>
        </p:spPr>
      </p:pic>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498" name="Group 90"/>
          <p:cNvGraphicFramePr>
            <a:graphicFrameLocks noGrp="1"/>
          </p:cNvGraphicFramePr>
          <p:nvPr/>
        </p:nvGraphicFramePr>
        <p:xfrm>
          <a:off x="34925" y="44450"/>
          <a:ext cx="9145588" cy="6665088"/>
        </p:xfrm>
        <a:graphic>
          <a:graphicData uri="http://schemas.openxmlformats.org/drawingml/2006/table">
            <a:tbl>
              <a:tblPr rtl="1"/>
              <a:tblGrid>
                <a:gridCol w="4243339"/>
                <a:gridCol w="4902249"/>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dirty="0" err="1" smtClean="0">
                          <a:ln>
                            <a:noFill/>
                          </a:ln>
                          <a:solidFill>
                            <a:srgbClr val="FF9933"/>
                          </a:solidFill>
                          <a:effectLst/>
                          <a:latin typeface="Arial" charset="0"/>
                          <a:cs typeface="Arial" charset="0"/>
                        </a:rPr>
                        <a:t>الكاثوليكون</a:t>
                      </a:r>
                      <a:r>
                        <a:rPr kumimoji="0" lang="ar-EG" sz="2800" b="0" i="0" u="sng" strike="noStrike" cap="none" normalizeH="0" baseline="0" dirty="0" smtClean="0">
                          <a:ln>
                            <a:noFill/>
                          </a:ln>
                          <a:solidFill>
                            <a:srgbClr val="FF9933"/>
                          </a:solidFill>
                          <a:effectLst/>
                          <a:latin typeface="Arial" charset="0"/>
                          <a:cs typeface="Arial" charset="0"/>
                        </a:rPr>
                        <a:t> من الرسالة الثانية لبطرس الرسول</a:t>
                      </a:r>
                      <a:r>
                        <a:rPr kumimoji="0" lang="fr-FR" sz="2800" b="0" i="0" u="sng" strike="noStrike" cap="none" normalizeH="0" baseline="0" dirty="0" smtClean="0">
                          <a:ln>
                            <a:noFill/>
                          </a:ln>
                          <a:solidFill>
                            <a:srgbClr val="FF9933"/>
                          </a:solidFill>
                          <a:effectLst/>
                          <a:latin typeface="Arial" charset="0"/>
                          <a:cs typeface="Arial" charset="0"/>
                        </a:rPr>
                        <a:t> </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dirty="0" smtClean="0">
                          <a:ln>
                            <a:noFill/>
                          </a:ln>
                          <a:solidFill>
                            <a:srgbClr val="FF9933"/>
                          </a:solidFill>
                          <a:effectLst/>
                          <a:latin typeface="Arial" charset="0"/>
                          <a:cs typeface="Arial" charset="0"/>
                        </a:rPr>
                        <a:t>(3 : 1 ـ 18 )</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هذه اكتبها الآن </a:t>
                      </a:r>
                      <a:r>
                        <a:rPr kumimoji="0" lang="ar-SA" sz="3600" b="0" i="0" u="none" strike="noStrike" cap="none" normalizeH="0" baseline="0" dirty="0" err="1" smtClean="0">
                          <a:ln>
                            <a:noFill/>
                          </a:ln>
                          <a:solidFill>
                            <a:schemeClr val="bg1"/>
                          </a:solidFill>
                          <a:effectLst/>
                          <a:latin typeface="Arial" charset="0"/>
                          <a:cs typeface="Arial" charset="0"/>
                        </a:rPr>
                        <a:t>اليكم</a:t>
                      </a:r>
                      <a:r>
                        <a:rPr kumimoji="0" lang="ar-SA" sz="3600" b="0" i="0" u="none" strike="noStrike" cap="none" normalizeH="0" baseline="0" dirty="0" smtClean="0">
                          <a:ln>
                            <a:noFill/>
                          </a:ln>
                          <a:solidFill>
                            <a:schemeClr val="bg1"/>
                          </a:solidFill>
                          <a:effectLst/>
                          <a:latin typeface="Arial" charset="0"/>
                          <a:cs typeface="Arial" charset="0"/>
                        </a:rPr>
                        <a:t> رسالة ثانية </a:t>
                      </a:r>
                      <a:r>
                        <a:rPr kumimoji="0" lang="ar-SA" sz="3600" b="0" i="0" u="none" strike="noStrike" cap="none" normalizeH="0" baseline="0" dirty="0" err="1" smtClean="0">
                          <a:ln>
                            <a:noFill/>
                          </a:ln>
                          <a:solidFill>
                            <a:schemeClr val="bg1"/>
                          </a:solidFill>
                          <a:effectLst/>
                          <a:latin typeface="Arial" charset="0"/>
                          <a:cs typeface="Arial" charset="0"/>
                        </a:rPr>
                        <a:t>ايها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الاحباء</a:t>
                      </a:r>
                      <a:r>
                        <a:rPr kumimoji="0" lang="ar-SA" sz="3600" b="0" i="0" u="none" strike="noStrike" cap="none" normalizeH="0" baseline="0" dirty="0" smtClean="0">
                          <a:ln>
                            <a:noFill/>
                          </a:ln>
                          <a:solidFill>
                            <a:schemeClr val="bg1"/>
                          </a:solidFill>
                          <a:effectLst/>
                          <a:latin typeface="Arial" charset="0"/>
                          <a:cs typeface="Arial" charset="0"/>
                        </a:rPr>
                        <a:t> فيهما انهض بالتذكرة ذهنكم </a:t>
                      </a:r>
                      <a:r>
                        <a:rPr kumimoji="0" lang="ar-SA" sz="3600" b="0" i="0" u="none" strike="noStrike" cap="none" normalizeH="0" baseline="0" dirty="0" err="1" smtClean="0">
                          <a:ln>
                            <a:noFill/>
                          </a:ln>
                          <a:solidFill>
                            <a:schemeClr val="bg1"/>
                          </a:solidFill>
                          <a:effectLst/>
                          <a:latin typeface="Arial" charset="0"/>
                          <a:cs typeface="Arial" charset="0"/>
                        </a:rPr>
                        <a:t>النقيلتذكروا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الاقوال</a:t>
                      </a:r>
                      <a:r>
                        <a:rPr kumimoji="0" lang="ar-SA" sz="3600" b="0" i="0" u="none" strike="noStrike" cap="none" normalizeH="0" baseline="0" dirty="0" smtClean="0">
                          <a:ln>
                            <a:noFill/>
                          </a:ln>
                          <a:solidFill>
                            <a:schemeClr val="bg1"/>
                          </a:solidFill>
                          <a:effectLst/>
                          <a:latin typeface="Arial" charset="0"/>
                          <a:cs typeface="Arial" charset="0"/>
                        </a:rPr>
                        <a:t> التي قالها سابقا </a:t>
                      </a:r>
                      <a:r>
                        <a:rPr kumimoji="0" lang="ar-SA" sz="3600" b="0" i="0" u="none" strike="noStrike" cap="none" normalizeH="0" baseline="0" dirty="0" err="1" smtClean="0">
                          <a:ln>
                            <a:noFill/>
                          </a:ln>
                          <a:solidFill>
                            <a:schemeClr val="bg1"/>
                          </a:solidFill>
                          <a:effectLst/>
                          <a:latin typeface="Arial" charset="0"/>
                          <a:cs typeface="Arial" charset="0"/>
                        </a:rPr>
                        <a:t>الانبياء</a:t>
                      </a:r>
                      <a:r>
                        <a:rPr kumimoji="0" lang="ar-SA" sz="3600" b="0" i="0" u="none" strike="noStrike" cap="none" normalizeH="0" baseline="0" dirty="0" smtClean="0">
                          <a:ln>
                            <a:noFill/>
                          </a:ln>
                          <a:solidFill>
                            <a:schemeClr val="bg1"/>
                          </a:solidFill>
                          <a:effectLst/>
                          <a:latin typeface="Arial" charset="0"/>
                          <a:cs typeface="Arial" charset="0"/>
                        </a:rPr>
                        <a:t> القديسون ووصيتنا نحن الرسل وصية الرب والمخلّص</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عالمين هذا </a:t>
                      </a:r>
                      <a:r>
                        <a:rPr kumimoji="0" lang="ar-SA" sz="3600" b="0" i="0" u="none" strike="noStrike" cap="none" normalizeH="0" baseline="0" dirty="0" err="1" smtClean="0">
                          <a:ln>
                            <a:noFill/>
                          </a:ln>
                          <a:solidFill>
                            <a:schemeClr val="bg1"/>
                          </a:solidFill>
                          <a:effectLst/>
                          <a:latin typeface="Arial" charset="0"/>
                          <a:cs typeface="Arial" charset="0"/>
                        </a:rPr>
                        <a:t>اولا</a:t>
                      </a:r>
                      <a:r>
                        <a:rPr kumimoji="0" lang="ar-SA" sz="3600" b="0" i="0" u="none" strike="noStrike" cap="none" normalizeH="0" baseline="0" dirty="0" smtClean="0">
                          <a:ln>
                            <a:noFill/>
                          </a:ln>
                          <a:solidFill>
                            <a:schemeClr val="bg1"/>
                          </a:solidFill>
                          <a:effectLst/>
                          <a:latin typeface="Arial" charset="0"/>
                          <a:cs typeface="Arial" charset="0"/>
                        </a:rPr>
                        <a:t> انه سيأتي في آخر </a:t>
                      </a:r>
                      <a:r>
                        <a:rPr kumimoji="0" lang="ar-SA" sz="3600" b="0" i="0" u="none" strike="noStrike" cap="none" normalizeH="0" baseline="0" dirty="0" err="1" smtClean="0">
                          <a:ln>
                            <a:noFill/>
                          </a:ln>
                          <a:solidFill>
                            <a:schemeClr val="bg1"/>
                          </a:solidFill>
                          <a:effectLst/>
                          <a:latin typeface="Arial" charset="0"/>
                          <a:cs typeface="Arial" charset="0"/>
                        </a:rPr>
                        <a:t>الايام</a:t>
                      </a:r>
                      <a:endParaRPr kumimoji="0" lang="en-CA" sz="36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sng" strike="noStrike" cap="none" normalizeH="0" baseline="0" dirty="0" smtClean="0">
                          <a:ln>
                            <a:noFill/>
                          </a:ln>
                          <a:solidFill>
                            <a:srgbClr val="FF9933"/>
                          </a:solidFill>
                          <a:effectLst/>
                          <a:latin typeface="Arial" charset="0"/>
                          <a:cs typeface="Times New Roman" pitchFamily="18" charset="0"/>
                        </a:rPr>
                        <a:t>2 Pierre 3 : 1 - 18</a:t>
                      </a: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 Voici déjà, bien–aimés, la seconde lettre que je vous écris. En toutes deux, je fais appel à des souvenirs,</a:t>
                      </a:r>
                      <a:r>
                        <a:rPr kumimoji="0" lang="en-US" sz="2800" b="0" i="0" u="none" strike="noStrike" cap="none" normalizeH="0" baseline="0" dirty="0" smtClean="0">
                          <a:ln>
                            <a:noFill/>
                          </a:ln>
                          <a:solidFill>
                            <a:schemeClr val="bg1"/>
                          </a:solidFill>
                          <a:effectLst/>
                          <a:latin typeface="Arial" charset="0"/>
                          <a:cs typeface="Arial" charset="0"/>
                        </a:rPr>
                        <a:t> </a:t>
                      </a:r>
                      <a:r>
                        <a:rPr kumimoji="0" lang="fr-FR" sz="2800" b="0" i="0" u="none" strike="noStrike" cap="none" normalizeH="0" baseline="0" dirty="0" smtClean="0">
                          <a:ln>
                            <a:noFill/>
                          </a:ln>
                          <a:solidFill>
                            <a:schemeClr val="bg1"/>
                          </a:solidFill>
                          <a:effectLst/>
                          <a:latin typeface="Arial" charset="0"/>
                          <a:cs typeface="Arial" charset="0"/>
                        </a:rPr>
                        <a:t>pour éveiller en vous une claire intelligence, 2 afin que vous vous souveniez des prédictions des saints prophètes et du commandement du Seigneur et Sauveur transmis par vos apôtres. 3 Sachez avant tout, que, dans les derniers jours, </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charset="0"/>
                        <a:cs typeface="Arial" charset="0"/>
                      </a:endParaRPr>
                    </a:p>
                  </a:txBody>
                  <a:tcPr marL="108000" marR="108000" marT="46800" marB="46800" horzOverflow="overflow">
                    <a:lnL>
                      <a:noFill/>
                    </a:lnL>
                    <a:lnR cap="flat">
                      <a:noFill/>
                    </a:lnR>
                    <a:lnT>
                      <a:noFill/>
                    </a:lnT>
                    <a:lnB cap="flat">
                      <a:noFill/>
                    </a:lnB>
                    <a:lnTlToBr>
                      <a:noFill/>
                    </a:lnTlToBr>
                    <a:lnBlToTr>
                      <a:noFill/>
                    </a:lnBlToTr>
                    <a:noFill/>
                  </a:tcPr>
                </a:tc>
              </a:tr>
            </a:tbl>
          </a:graphicData>
        </a:graphic>
      </p:graphicFrame>
      <p:sp>
        <p:nvSpPr>
          <p:cNvPr id="17499" name="Rectangle 91"/>
          <p:cNvSpPr>
            <a:spLocks noGrp="1" noChangeArrowheads="1"/>
          </p:cNvSpPr>
          <p:nvPr>
            <p:ph type="ctrTitle"/>
          </p:nvPr>
        </p:nvSpPr>
        <p:spPr/>
        <p:txBody>
          <a:bodyPr/>
          <a:lstStyle/>
          <a:p>
            <a:r>
              <a:rPr lang="en-US" dirty="0"/>
              <a:t>1c</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9512" name="Group 56"/>
          <p:cNvGraphicFramePr>
            <a:graphicFrameLocks noGrp="1"/>
          </p:cNvGraphicFramePr>
          <p:nvPr/>
        </p:nvGraphicFramePr>
        <p:xfrm>
          <a:off x="323527" y="209128"/>
          <a:ext cx="8640961" cy="6172200"/>
        </p:xfrm>
        <a:graphic>
          <a:graphicData uri="http://schemas.openxmlformats.org/drawingml/2006/table">
            <a:tbl>
              <a:tblPr rtl="1"/>
              <a:tblGrid>
                <a:gridCol w="3960051"/>
                <a:gridCol w="4680910"/>
              </a:tblGrid>
              <a:tr h="4249738">
                <a:tc>
                  <a:txBody>
                    <a:bodyPr/>
                    <a:lstStyle/>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قوم مستهزئون سالكين بحسب شهوات </a:t>
                      </a:r>
                      <a:r>
                        <a:rPr kumimoji="0" lang="ar-SA" sz="3600" b="0" i="0" u="none" strike="noStrike" cap="none" normalizeH="0" baseline="0" dirty="0" err="1" smtClean="0">
                          <a:ln>
                            <a:noFill/>
                          </a:ln>
                          <a:solidFill>
                            <a:schemeClr val="bg1"/>
                          </a:solidFill>
                          <a:effectLst/>
                          <a:latin typeface="Arial" charset="0"/>
                          <a:cs typeface="Arial" charset="0"/>
                        </a:rPr>
                        <a:t>انفسهم</a:t>
                      </a:r>
                      <a:r>
                        <a:rPr kumimoji="0" lang="en-C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وقائلين </a:t>
                      </a:r>
                      <a:r>
                        <a:rPr kumimoji="0" lang="ar-SA" sz="3600" b="0" i="0" u="none" strike="noStrike" cap="none" normalizeH="0" baseline="0" dirty="0" err="1" smtClean="0">
                          <a:ln>
                            <a:noFill/>
                          </a:ln>
                          <a:solidFill>
                            <a:schemeClr val="bg1"/>
                          </a:solidFill>
                          <a:effectLst/>
                          <a:latin typeface="Arial" charset="0"/>
                          <a:cs typeface="Arial" charset="0"/>
                        </a:rPr>
                        <a:t>اين</a:t>
                      </a:r>
                      <a:r>
                        <a:rPr kumimoji="0" lang="ar-SA" sz="3600" b="0" i="0" u="none" strike="noStrike" cap="none" normalizeH="0" baseline="0" dirty="0" smtClean="0">
                          <a:ln>
                            <a:noFill/>
                          </a:ln>
                          <a:solidFill>
                            <a:schemeClr val="bg1"/>
                          </a:solidFill>
                          <a:effectLst/>
                          <a:latin typeface="Arial" charset="0"/>
                          <a:cs typeface="Arial" charset="0"/>
                        </a:rPr>
                        <a:t> هو موعد مجيئه </a:t>
                      </a: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من حين رقد الآباء كل شيء باق هكذا من بدء الخليقة. لان هذا يخفى عليهم </a:t>
                      </a:r>
                      <a:r>
                        <a:rPr kumimoji="0" lang="ar-SA" sz="3600" b="0" i="0" u="none" strike="noStrike" cap="none" normalizeH="0" baseline="0" dirty="0" err="1" smtClean="0">
                          <a:ln>
                            <a:noFill/>
                          </a:ln>
                          <a:solidFill>
                            <a:schemeClr val="bg1"/>
                          </a:solidFill>
                          <a:effectLst/>
                          <a:latin typeface="Arial" charset="0"/>
                          <a:cs typeface="Arial" charset="0"/>
                        </a:rPr>
                        <a:t>بارادتهم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السموات كانت منذ القديم </a:t>
                      </a:r>
                      <a:r>
                        <a:rPr kumimoji="0" lang="ar-SA" sz="3600" b="0" i="0" u="none" strike="noStrike" cap="none" normalizeH="0" baseline="0" dirty="0" err="1" smtClean="0">
                          <a:ln>
                            <a:noFill/>
                          </a:ln>
                          <a:solidFill>
                            <a:schemeClr val="bg1"/>
                          </a:solidFill>
                          <a:effectLst/>
                          <a:latin typeface="Arial" charset="0"/>
                          <a:cs typeface="Arial" charset="0"/>
                        </a:rPr>
                        <a:t>والارض</a:t>
                      </a:r>
                      <a:r>
                        <a:rPr kumimoji="0" lang="ar-SA" sz="3600" b="0" i="0" u="none" strike="noStrike" cap="none" normalizeH="0" baseline="0" dirty="0" smtClean="0">
                          <a:ln>
                            <a:noFill/>
                          </a:ln>
                          <a:solidFill>
                            <a:schemeClr val="bg1"/>
                          </a:solidFill>
                          <a:effectLst/>
                          <a:latin typeface="Arial" charset="0"/>
                          <a:cs typeface="Arial" charset="0"/>
                        </a:rPr>
                        <a:t> بكلمة الله قائمة من الماء وبالماء</a:t>
                      </a:r>
                      <a:endParaRPr kumimoji="0" lang="ar-EG" sz="3600" b="0" i="0" u="none" strike="noStrike" cap="none" normalizeH="0" baseline="0" dirty="0" smtClean="0">
                        <a:ln>
                          <a:noFill/>
                        </a:ln>
                        <a:solidFill>
                          <a:srgbClr val="FF9933"/>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il viendra des moqueurs pleins de raillerie, qui marcheront selon leurs propres convoitises 4 et diront : Où est la promesse de son avènement ? Car, depuis que les pères sont morts, tout demeure comme depuis le commencement de la création. 5 En effet, ils oublient volontairement qu’il y eut, autrefois, des cieux et une terre qui, du milieu de l’eau et formée par l’eau, surgit à la parole de Dieu,</a:t>
                      </a:r>
                      <a:endParaRPr kumimoji="0" lang="ar-EG"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2411" name="Group 27"/>
          <p:cNvGraphicFramePr>
            <a:graphicFrameLocks noGrp="1"/>
          </p:cNvGraphicFramePr>
          <p:nvPr/>
        </p:nvGraphicFramePr>
        <p:xfrm>
          <a:off x="107950" y="115888"/>
          <a:ext cx="9072563" cy="6492240"/>
        </p:xfrm>
        <a:graphic>
          <a:graphicData uri="http://schemas.openxmlformats.org/drawingml/2006/table">
            <a:tbl>
              <a:tblPr rtl="1"/>
              <a:tblGrid>
                <a:gridCol w="4220755"/>
                <a:gridCol w="485180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اللواتي </a:t>
                      </a:r>
                      <a:r>
                        <a:rPr kumimoji="0" lang="ar-SA" sz="3600" b="0" i="0" u="none" strike="noStrike" cap="none" normalizeH="0" baseline="0" dirty="0" err="1" smtClean="0">
                          <a:ln>
                            <a:noFill/>
                          </a:ln>
                          <a:solidFill>
                            <a:schemeClr val="bg1"/>
                          </a:solidFill>
                          <a:effectLst/>
                          <a:latin typeface="Arial" charset="0"/>
                          <a:cs typeface="Arial" charset="0"/>
                        </a:rPr>
                        <a:t>بهنّ</a:t>
                      </a:r>
                      <a:r>
                        <a:rPr kumimoji="0" lang="ar-SA" sz="3600" b="0" i="0" u="none" strike="noStrike" cap="none" normalizeH="0" baseline="0" dirty="0" smtClean="0">
                          <a:ln>
                            <a:noFill/>
                          </a:ln>
                          <a:solidFill>
                            <a:schemeClr val="bg1"/>
                          </a:solidFill>
                          <a:effectLst/>
                          <a:latin typeface="Arial" charset="0"/>
                          <a:cs typeface="Arial" charset="0"/>
                        </a:rPr>
                        <a:t> العالم الكائن حينئذ فاض عليه الماء فهلك</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واما</a:t>
                      </a:r>
                      <a:r>
                        <a:rPr kumimoji="0" lang="ar-SA" sz="3600" b="0" i="0" u="none" strike="noStrike" cap="none" normalizeH="0" baseline="0" dirty="0" smtClean="0">
                          <a:ln>
                            <a:noFill/>
                          </a:ln>
                          <a:solidFill>
                            <a:schemeClr val="bg1"/>
                          </a:solidFill>
                          <a:effectLst/>
                          <a:latin typeface="Arial" charset="0"/>
                          <a:cs typeface="Arial" charset="0"/>
                        </a:rPr>
                        <a:t> السموات </a:t>
                      </a:r>
                      <a:r>
                        <a:rPr kumimoji="0" lang="ar-SA" sz="3600" b="0" i="0" u="none" strike="noStrike" cap="none" normalizeH="0" baseline="0" dirty="0" err="1" smtClean="0">
                          <a:ln>
                            <a:noFill/>
                          </a:ln>
                          <a:solidFill>
                            <a:schemeClr val="bg1"/>
                          </a:solidFill>
                          <a:effectLst/>
                          <a:latin typeface="Arial" charset="0"/>
                          <a:cs typeface="Arial" charset="0"/>
                        </a:rPr>
                        <a:t>والارض</a:t>
                      </a:r>
                      <a:r>
                        <a:rPr kumimoji="0" lang="ar-SA" sz="3600" b="0" i="0" u="none" strike="noStrike" cap="none" normalizeH="0" baseline="0" dirty="0" smtClean="0">
                          <a:ln>
                            <a:noFill/>
                          </a:ln>
                          <a:solidFill>
                            <a:schemeClr val="bg1"/>
                          </a:solidFill>
                          <a:effectLst/>
                          <a:latin typeface="Arial" charset="0"/>
                          <a:cs typeface="Arial" charset="0"/>
                        </a:rPr>
                        <a:t> الكائنة الآن فهي مخزونة بتلك الكلمة عينها محفوظة للنار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يوم الدين وهلاك الناس الفجار ولكن لا يخف عليكم هذا الشيء الواحد </a:t>
                      </a:r>
                      <a:r>
                        <a:rPr kumimoji="0" lang="ar-SA" sz="3600" b="0" i="0" u="none" strike="noStrike" cap="none" normalizeH="0" baseline="0" dirty="0" err="1" smtClean="0">
                          <a:ln>
                            <a:noFill/>
                          </a:ln>
                          <a:solidFill>
                            <a:schemeClr val="bg1"/>
                          </a:solidFill>
                          <a:effectLst/>
                          <a:latin typeface="Arial" charset="0"/>
                          <a:cs typeface="Arial" charset="0"/>
                        </a:rPr>
                        <a:t>ايها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الاحباء</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يوما واحدا عند الرب </a:t>
                      </a:r>
                      <a:r>
                        <a:rPr kumimoji="0" lang="ar-SA" sz="3600" b="0" i="0" u="none" strike="noStrike" cap="none" normalizeH="0" baseline="0" dirty="0" err="1" smtClean="0">
                          <a:ln>
                            <a:noFill/>
                          </a:ln>
                          <a:solidFill>
                            <a:schemeClr val="bg1"/>
                          </a:solidFill>
                          <a:effectLst/>
                          <a:latin typeface="Arial" charset="0"/>
                          <a:cs typeface="Arial" charset="0"/>
                        </a:rPr>
                        <a:t>كالف</a:t>
                      </a:r>
                      <a:r>
                        <a:rPr kumimoji="0" lang="ar-SA" sz="3600" b="0" i="0" u="none" strike="noStrike" cap="none" normalizeH="0" baseline="0" dirty="0" smtClean="0">
                          <a:ln>
                            <a:noFill/>
                          </a:ln>
                          <a:solidFill>
                            <a:schemeClr val="bg1"/>
                          </a:solidFill>
                          <a:effectLst/>
                          <a:latin typeface="Arial" charset="0"/>
                          <a:cs typeface="Arial" charset="0"/>
                        </a:rPr>
                        <a:t> سنة </a:t>
                      </a:r>
                      <a:r>
                        <a:rPr kumimoji="0" lang="ar-SA" sz="3600" b="0" i="0" u="none" strike="noStrike" cap="none" normalizeH="0" baseline="0" dirty="0" err="1" smtClean="0">
                          <a:ln>
                            <a:noFill/>
                          </a:ln>
                          <a:solidFill>
                            <a:schemeClr val="bg1"/>
                          </a:solidFill>
                          <a:effectLst/>
                          <a:latin typeface="Arial" charset="0"/>
                          <a:cs typeface="Arial" charset="0"/>
                        </a:rPr>
                        <a:t>والف</a:t>
                      </a:r>
                      <a:r>
                        <a:rPr kumimoji="0" lang="ar-SA" sz="3600" b="0" i="0" u="none" strike="noStrike" cap="none" normalizeH="0" baseline="0" dirty="0" smtClean="0">
                          <a:ln>
                            <a:noFill/>
                          </a:ln>
                          <a:solidFill>
                            <a:schemeClr val="bg1"/>
                          </a:solidFill>
                          <a:effectLst/>
                          <a:latin typeface="Arial" charset="0"/>
                          <a:cs typeface="Arial" charset="0"/>
                        </a:rPr>
                        <a:t> سنة كيوم واحد. </a:t>
                      </a:r>
                      <a:endParaRPr kumimoji="0" lang="ar-EG" sz="2800" b="0" i="0" u="none" strike="noStrike" cap="none" normalizeH="0" baseline="0" dirty="0" smtClean="0">
                        <a:ln>
                          <a:noFill/>
                        </a:ln>
                        <a:solidFill>
                          <a:srgbClr val="FF9933"/>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6  et que, par les mêmes causes, le monde d’alors périt submergé par l’eau ; 7 mais, par la même parole, les cieux et la terre actuels sont gardés en réserve pour le feu, en vue du jour du jugement et de la perdition des impies. 8 Mais il est un point que vous ne devez pas oublier, bien–aimés : c’est que, devant le Seigneur, un jour est comme mille ans et mille ans sont comme un jour ;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0595" name="Group 19"/>
          <p:cNvGraphicFramePr>
            <a:graphicFrameLocks noGrp="1"/>
          </p:cNvGraphicFramePr>
          <p:nvPr/>
        </p:nvGraphicFramePr>
        <p:xfrm>
          <a:off x="107950" y="115888"/>
          <a:ext cx="9072563" cy="6492240"/>
        </p:xfrm>
        <a:graphic>
          <a:graphicData uri="http://schemas.openxmlformats.org/drawingml/2006/table">
            <a:tbl>
              <a:tblPr rtl="1"/>
              <a:tblGrid>
                <a:gridCol w="3887111"/>
                <a:gridCol w="5185452"/>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لا يتباطأ الرب عن وعده كما يحسب قوم التباطؤ لكنه يتأنى علينا وهو لا يشاء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يهلك </a:t>
                      </a:r>
                      <a:r>
                        <a:rPr kumimoji="0" lang="ar-SA" sz="3600" b="0" i="0" u="none" strike="noStrike" cap="none" normalizeH="0" baseline="0" dirty="0" err="1" smtClean="0">
                          <a:ln>
                            <a:noFill/>
                          </a:ln>
                          <a:solidFill>
                            <a:schemeClr val="bg1"/>
                          </a:solidFill>
                          <a:effectLst/>
                          <a:latin typeface="Arial" charset="0"/>
                          <a:cs typeface="Arial" charset="0"/>
                        </a:rPr>
                        <a:t>اناس</a:t>
                      </a:r>
                      <a:r>
                        <a:rPr kumimoji="0" lang="ar-SA" sz="3600" b="0" i="0" u="none" strike="noStrike" cap="none" normalizeH="0" baseline="0" dirty="0" smtClean="0">
                          <a:ln>
                            <a:noFill/>
                          </a:ln>
                          <a:solidFill>
                            <a:schemeClr val="bg1"/>
                          </a:solidFill>
                          <a:effectLst/>
                          <a:latin typeface="Arial" charset="0"/>
                          <a:cs typeface="Arial" charset="0"/>
                        </a:rPr>
                        <a:t> بل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يقبل الجميع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التوبة. ولكن سيأتي كلص في الليل يوم الرب الذي فيه تزول السموات بضجيج وتنحل العناصر محترقة وتحترق </a:t>
                      </a:r>
                      <a:r>
                        <a:rPr kumimoji="0" lang="ar-SA" sz="3600" b="0" i="0" u="none" strike="noStrike" cap="none" normalizeH="0" baseline="0" dirty="0" err="1" smtClean="0">
                          <a:ln>
                            <a:noFill/>
                          </a:ln>
                          <a:solidFill>
                            <a:schemeClr val="bg1"/>
                          </a:solidFill>
                          <a:effectLst/>
                          <a:latin typeface="Arial" charset="0"/>
                          <a:cs typeface="Arial" charset="0"/>
                        </a:rPr>
                        <a:t>الارض</a:t>
                      </a:r>
                      <a:r>
                        <a:rPr kumimoji="0" lang="ar-SA" sz="3600" b="0" i="0" u="none" strike="noStrike" cap="none" normalizeH="0" baseline="0" dirty="0" smtClean="0">
                          <a:ln>
                            <a:noFill/>
                          </a:ln>
                          <a:solidFill>
                            <a:schemeClr val="bg1"/>
                          </a:solidFill>
                          <a:effectLst/>
                          <a:latin typeface="Arial" charset="0"/>
                          <a:cs typeface="Arial" charset="0"/>
                        </a:rPr>
                        <a:t> والمصنوعات التي فيها</a:t>
                      </a:r>
                      <a:endParaRPr kumimoji="0" lang="ar-EG" sz="2800" b="0" i="0" u="none" strike="noStrike" cap="none" normalizeH="0" baseline="0" dirty="0" smtClean="0">
                        <a:ln>
                          <a:noFill/>
                        </a:ln>
                        <a:solidFill>
                          <a:srgbClr val="FF9933"/>
                        </a:solidFill>
                        <a:effectLst/>
                        <a:latin typeface="Arial" charset="0"/>
                        <a:cs typeface="Times New Roman" pitchFamily="18"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9 le Seigneur ne retarde pas (l’accomplissement de) sa promesse, comme quelques–uns le pensent. Il use de patience envers vous, il ne veut pas qu’aucun périsse, mais (il veut) que tous arrivent à la repentance. 10 Le jour du Seigneur viendra comme un voleur. En ce </a:t>
                      </a:r>
                      <a:r>
                        <a:rPr kumimoji="0" lang="fr-FR" sz="2800" b="0" i="0" u="none" strike="noStrike" cap="none" normalizeH="0" baseline="0" dirty="0" err="1" smtClean="0">
                          <a:ln>
                            <a:noFill/>
                          </a:ln>
                          <a:solidFill>
                            <a:schemeClr val="bg1"/>
                          </a:solidFill>
                          <a:effectLst/>
                          <a:latin typeface="Arial" charset="0"/>
                          <a:cs typeface="Arial" charset="0"/>
                        </a:rPr>
                        <a:t>jour–là</a:t>
                      </a:r>
                      <a:r>
                        <a:rPr kumimoji="0" lang="fr-FR" sz="2800" b="0" i="0" u="none" strike="noStrike" cap="none" normalizeH="0" baseline="0" dirty="0" smtClean="0">
                          <a:ln>
                            <a:noFill/>
                          </a:ln>
                          <a:solidFill>
                            <a:schemeClr val="bg1"/>
                          </a:solidFill>
                          <a:effectLst/>
                          <a:latin typeface="Arial" charset="0"/>
                          <a:cs typeface="Arial" charset="0"/>
                        </a:rPr>
                        <a:t>, les cieux passeront avec fracas, les éléments embrasés se dissoudront, et la terre, avec les œuvres qu’elle renferme, sera consumée.</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5483" name="Group 27"/>
          <p:cNvGraphicFramePr>
            <a:graphicFrameLocks noGrp="1"/>
          </p:cNvGraphicFramePr>
          <p:nvPr/>
        </p:nvGraphicFramePr>
        <p:xfrm>
          <a:off x="107950" y="115888"/>
          <a:ext cx="9072563" cy="6089904"/>
        </p:xfrm>
        <a:graphic>
          <a:graphicData uri="http://schemas.openxmlformats.org/drawingml/2006/table">
            <a:tbl>
              <a:tblPr rtl="1"/>
              <a:tblGrid>
                <a:gridCol w="4248150"/>
                <a:gridCol w="4824413"/>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فبما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هذه كلها تنحل </a:t>
                      </a:r>
                      <a:r>
                        <a:rPr kumimoji="0" lang="ar-SA" sz="3600" b="0" i="0" u="none" strike="noStrike" cap="none" normalizeH="0" baseline="0" dirty="0" err="1" smtClean="0">
                          <a:ln>
                            <a:noFill/>
                          </a:ln>
                          <a:solidFill>
                            <a:schemeClr val="bg1"/>
                          </a:solidFill>
                          <a:effectLst/>
                          <a:latin typeface="Arial" charset="0"/>
                          <a:cs typeface="Arial" charset="0"/>
                        </a:rPr>
                        <a:t>ايّ</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اناس</a:t>
                      </a:r>
                      <a:r>
                        <a:rPr kumimoji="0" lang="ar-SA" sz="3600" b="0" i="0" u="none" strike="noStrike" cap="none" normalizeH="0" baseline="0" dirty="0" smtClean="0">
                          <a:ln>
                            <a:noFill/>
                          </a:ln>
                          <a:solidFill>
                            <a:schemeClr val="bg1"/>
                          </a:solidFill>
                          <a:effectLst/>
                          <a:latin typeface="Arial" charset="0"/>
                          <a:cs typeface="Arial" charset="0"/>
                        </a:rPr>
                        <a:t> يجب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تكونوا انتم في سيرة مقدسة وتقوى منتظرين وطالبين سرعة مجيء يوم الرب الذي </a:t>
                      </a:r>
                      <a:r>
                        <a:rPr kumimoji="0" lang="ar-SA" sz="3600" b="0" i="0" u="none" strike="noStrike" cap="none" normalizeH="0" baseline="0" dirty="0" err="1" smtClean="0">
                          <a:ln>
                            <a:noFill/>
                          </a:ln>
                          <a:solidFill>
                            <a:schemeClr val="bg1"/>
                          </a:solidFill>
                          <a:effectLst/>
                          <a:latin typeface="Arial" charset="0"/>
                          <a:cs typeface="Arial" charset="0"/>
                        </a:rPr>
                        <a:t>به</a:t>
                      </a:r>
                      <a:r>
                        <a:rPr kumimoji="0" lang="ar-SA" sz="3600" b="0" i="0" u="none" strike="noStrike" cap="none" normalizeH="0" baseline="0" dirty="0" smtClean="0">
                          <a:ln>
                            <a:noFill/>
                          </a:ln>
                          <a:solidFill>
                            <a:schemeClr val="bg1"/>
                          </a:solidFill>
                          <a:effectLst/>
                          <a:latin typeface="Arial" charset="0"/>
                          <a:cs typeface="Arial" charset="0"/>
                        </a:rPr>
                        <a:t> تنحل السموات ملتهبة والعناصر محترقة تذوب. ولكننا بحسب وعده ننتظر سموات جديدة </a:t>
                      </a:r>
                      <a:r>
                        <a:rPr kumimoji="0" lang="ar-SA" sz="3600" b="0" i="0" u="none" strike="noStrike" cap="none" normalizeH="0" baseline="0" dirty="0" err="1" smtClean="0">
                          <a:ln>
                            <a:noFill/>
                          </a:ln>
                          <a:solidFill>
                            <a:schemeClr val="bg1"/>
                          </a:solidFill>
                          <a:effectLst/>
                          <a:latin typeface="Arial" charset="0"/>
                          <a:cs typeface="Arial" charset="0"/>
                        </a:rPr>
                        <a:t>وارضا</a:t>
                      </a:r>
                      <a:r>
                        <a:rPr kumimoji="0" lang="ar-SA" sz="3600" b="0" i="0" u="none" strike="noStrike" cap="none" normalizeH="0" baseline="0" dirty="0" smtClean="0">
                          <a:ln>
                            <a:noFill/>
                          </a:ln>
                          <a:solidFill>
                            <a:schemeClr val="bg1"/>
                          </a:solidFill>
                          <a:effectLst/>
                          <a:latin typeface="Arial" charset="0"/>
                          <a:cs typeface="Arial" charset="0"/>
                        </a:rPr>
                        <a:t> جديدة يسكن فيها البر </a:t>
                      </a:r>
                      <a:endParaRPr kumimoji="0" lang="ar-EG" sz="3600" b="0" i="0" u="none" strike="noStrike" cap="none" normalizeH="0" baseline="0" dirty="0" smtClean="0">
                        <a:ln>
                          <a:noFill/>
                        </a:ln>
                        <a:solidFill>
                          <a:srgbClr val="FF9933"/>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11 Puisque tout cela est en voie de dissolution, combien votre conduite et votre piété doivent être saintes ! 12 Attendez et hâtez l’avènement du jour de Dieu, où les cieux enflammés se dissoudront et où les éléments embrasés se fondront. 13 Mais nous attendons, selon sa promesse, de nouveaux cieux et une nouvelle terre où la justice habitera. </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531" name="Group 27"/>
          <p:cNvGraphicFramePr>
            <a:graphicFrameLocks noGrp="1"/>
          </p:cNvGraphicFramePr>
          <p:nvPr/>
        </p:nvGraphicFramePr>
        <p:xfrm>
          <a:off x="107950" y="115888"/>
          <a:ext cx="9072563" cy="6784848"/>
        </p:xfrm>
        <a:graphic>
          <a:graphicData uri="http://schemas.openxmlformats.org/drawingml/2006/table">
            <a:tbl>
              <a:tblPr rtl="1"/>
              <a:tblGrid>
                <a:gridCol w="3846635"/>
                <a:gridCol w="522592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لذلك </a:t>
                      </a:r>
                      <a:r>
                        <a:rPr kumimoji="0" lang="ar-SA" sz="3600" b="0" i="0" u="none" strike="noStrike" cap="none" normalizeH="0" baseline="0" dirty="0" err="1" smtClean="0">
                          <a:ln>
                            <a:noFill/>
                          </a:ln>
                          <a:solidFill>
                            <a:schemeClr val="bg1"/>
                          </a:solidFill>
                          <a:effectLst/>
                          <a:latin typeface="Arial" charset="0"/>
                          <a:cs typeface="Arial" charset="0"/>
                        </a:rPr>
                        <a:t>ايها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الاحباء</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اذ</a:t>
                      </a:r>
                      <a:r>
                        <a:rPr kumimoji="0" lang="ar-SA" sz="3600" b="0" i="0" u="none" strike="noStrike" cap="none" normalizeH="0" baseline="0" dirty="0" smtClean="0">
                          <a:ln>
                            <a:noFill/>
                          </a:ln>
                          <a:solidFill>
                            <a:schemeClr val="bg1"/>
                          </a:solidFill>
                          <a:effectLst/>
                          <a:latin typeface="Arial" charset="0"/>
                          <a:cs typeface="Arial" charset="0"/>
                        </a:rPr>
                        <a:t> انتم منتظرون هذه اجتهدوا لتوجدوا عنده بلا دنس ولا عيب في سلام. </a:t>
                      </a:r>
                      <a:endParaRPr kumimoji="0" lang="ar-EG" sz="2800" b="0" i="0" u="none"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واحسبوا </a:t>
                      </a:r>
                      <a:r>
                        <a:rPr kumimoji="0" lang="ar-SA" sz="3600" b="0" i="0" u="none" strike="noStrike" cap="none" normalizeH="0" baseline="0" dirty="0" err="1" smtClean="0">
                          <a:ln>
                            <a:noFill/>
                          </a:ln>
                          <a:solidFill>
                            <a:schemeClr val="bg1"/>
                          </a:solidFill>
                          <a:effectLst/>
                          <a:latin typeface="Arial" charset="0"/>
                          <a:cs typeface="Arial" charset="0"/>
                        </a:rPr>
                        <a:t>اناة</a:t>
                      </a:r>
                      <a:r>
                        <a:rPr kumimoji="0" lang="ar-SA" sz="3600" b="0" i="0" u="none" strike="noStrike" cap="none" normalizeH="0" baseline="0" dirty="0" smtClean="0">
                          <a:ln>
                            <a:noFill/>
                          </a:ln>
                          <a:solidFill>
                            <a:schemeClr val="bg1"/>
                          </a:solidFill>
                          <a:effectLst/>
                          <a:latin typeface="Arial" charset="0"/>
                          <a:cs typeface="Arial" charset="0"/>
                        </a:rPr>
                        <a:t> ربنا خلاصا</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كما كتب </a:t>
                      </a:r>
                      <a:r>
                        <a:rPr kumimoji="0" lang="ar-SA" sz="3600" b="0" i="0" u="none" strike="noStrike" cap="none" normalizeH="0" baseline="0" dirty="0" err="1" smtClean="0">
                          <a:ln>
                            <a:noFill/>
                          </a:ln>
                          <a:solidFill>
                            <a:schemeClr val="bg1"/>
                          </a:solidFill>
                          <a:effectLst/>
                          <a:latin typeface="Arial" charset="0"/>
                          <a:cs typeface="Arial" charset="0"/>
                        </a:rPr>
                        <a:t>اليكم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اخونا</a:t>
                      </a:r>
                      <a:r>
                        <a:rPr kumimoji="0" lang="ar-SA" sz="3600" b="0" i="0" u="none" strike="noStrike" cap="none" normalizeH="0" baseline="0" dirty="0" smtClean="0">
                          <a:ln>
                            <a:noFill/>
                          </a:ln>
                          <a:solidFill>
                            <a:schemeClr val="bg1"/>
                          </a:solidFill>
                          <a:effectLst/>
                          <a:latin typeface="Arial" charset="0"/>
                          <a:cs typeface="Arial" charset="0"/>
                        </a:rPr>
                        <a:t> الحبيب بولس </a:t>
                      </a:r>
                      <a:r>
                        <a:rPr kumimoji="0" lang="ar-SA" sz="3600" b="0" i="0" u="none" strike="noStrike" cap="none" normalizeH="0" baseline="0" dirty="0" err="1" smtClean="0">
                          <a:ln>
                            <a:noFill/>
                          </a:ln>
                          <a:solidFill>
                            <a:schemeClr val="bg1"/>
                          </a:solidFill>
                          <a:effectLst/>
                          <a:latin typeface="Arial" charset="0"/>
                          <a:cs typeface="Arial" charset="0"/>
                        </a:rPr>
                        <a:t>ايضا</a:t>
                      </a:r>
                      <a:r>
                        <a:rPr kumimoji="0" lang="ar-SA" sz="3600" b="0" i="0" u="none" strike="noStrike" cap="none" normalizeH="0" baseline="0" dirty="0" smtClean="0">
                          <a:ln>
                            <a:noFill/>
                          </a:ln>
                          <a:solidFill>
                            <a:schemeClr val="bg1"/>
                          </a:solidFill>
                          <a:effectLst/>
                          <a:latin typeface="Arial" charset="0"/>
                          <a:cs typeface="Arial" charset="0"/>
                        </a:rPr>
                        <a:t> بحسب الحكمة المعطاة له  كما في الرسائل كلها </a:t>
                      </a:r>
                      <a:r>
                        <a:rPr kumimoji="0" lang="ar-SA" sz="3600" b="0" i="0" u="none" strike="noStrike" cap="none" normalizeH="0" baseline="0" dirty="0" err="1" smtClean="0">
                          <a:ln>
                            <a:noFill/>
                          </a:ln>
                          <a:solidFill>
                            <a:schemeClr val="bg1"/>
                          </a:solidFill>
                          <a:effectLst/>
                          <a:latin typeface="Arial" charset="0"/>
                          <a:cs typeface="Arial" charset="0"/>
                        </a:rPr>
                        <a:t>ايضا</a:t>
                      </a:r>
                      <a:r>
                        <a:rPr kumimoji="0" lang="ar-SA" sz="3600" b="0" i="0" u="none" strike="noStrike" cap="none" normalizeH="0" baseline="0" dirty="0" smtClean="0">
                          <a:ln>
                            <a:noFill/>
                          </a:ln>
                          <a:solidFill>
                            <a:schemeClr val="bg1"/>
                          </a:solidFill>
                          <a:effectLst/>
                          <a:latin typeface="Arial" charset="0"/>
                          <a:cs typeface="Arial" charset="0"/>
                        </a:rPr>
                        <a:t> متكلما فيها عن هذه </a:t>
                      </a:r>
                      <a:r>
                        <a:rPr kumimoji="0" lang="ar-SA" sz="3600" b="0" i="0" u="none" strike="noStrike" cap="none" normalizeH="0" baseline="0" dirty="0" err="1" smtClean="0">
                          <a:ln>
                            <a:noFill/>
                          </a:ln>
                          <a:solidFill>
                            <a:schemeClr val="bg1"/>
                          </a:solidFill>
                          <a:effectLst/>
                          <a:latin typeface="Arial" charset="0"/>
                          <a:cs typeface="Arial" charset="0"/>
                        </a:rPr>
                        <a:t>الامور</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التي فيها </a:t>
                      </a:r>
                      <a:r>
                        <a:rPr kumimoji="0" lang="ar-SA" sz="3600" b="0" i="0" u="none" strike="noStrike" cap="none" normalizeH="0" baseline="0" dirty="0" err="1" smtClean="0">
                          <a:ln>
                            <a:noFill/>
                          </a:ln>
                          <a:solidFill>
                            <a:schemeClr val="bg1"/>
                          </a:solidFill>
                          <a:effectLst/>
                          <a:latin typeface="Arial" charset="0"/>
                          <a:cs typeface="Arial" charset="0"/>
                        </a:rPr>
                        <a:t>اشياء</a:t>
                      </a:r>
                      <a:r>
                        <a:rPr kumimoji="0" lang="ar-SA" sz="3600" b="0" i="0" u="none" strike="noStrike" cap="none" normalizeH="0" baseline="0" dirty="0" smtClean="0">
                          <a:ln>
                            <a:noFill/>
                          </a:ln>
                          <a:solidFill>
                            <a:schemeClr val="bg1"/>
                          </a:solidFill>
                          <a:effectLst/>
                          <a:latin typeface="Arial" charset="0"/>
                          <a:cs typeface="Arial" charset="0"/>
                        </a:rPr>
                        <a:t> عسرة الفهم</a:t>
                      </a:r>
                      <a:endParaRPr kumimoji="0" lang="ar-EG"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14 C’est pourquoi, bien–aimés, dans cette attente, </a:t>
                      </a:r>
                      <a:r>
                        <a:rPr kumimoji="0" lang="fr-FR" sz="2800" b="0" i="0" u="none" strike="noStrike" cap="none" normalizeH="0" baseline="0" dirty="0" err="1" smtClean="0">
                          <a:ln>
                            <a:noFill/>
                          </a:ln>
                          <a:solidFill>
                            <a:schemeClr val="bg1"/>
                          </a:solidFill>
                          <a:effectLst/>
                          <a:latin typeface="Arial" charset="0"/>
                          <a:cs typeface="Arial" charset="0"/>
                        </a:rPr>
                        <a:t>efforcez–vous</a:t>
                      </a:r>
                      <a:r>
                        <a:rPr kumimoji="0" lang="fr-FR" sz="2800" b="0" i="0" u="none" strike="noStrike" cap="none" normalizeH="0" baseline="0" dirty="0" smtClean="0">
                          <a:ln>
                            <a:noFill/>
                          </a:ln>
                          <a:solidFill>
                            <a:schemeClr val="bg1"/>
                          </a:solidFill>
                          <a:effectLst/>
                          <a:latin typeface="Arial" charset="0"/>
                          <a:cs typeface="Arial" charset="0"/>
                        </a:rPr>
                        <a:t> d’être trouvés par lui sans tache et sans défaut dans la paix.</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15  Considérez que la patience de notre Seigneur est votre salut, comme notre bien–aimé frère Paul vous l’a aussi écrit selon la sagesse qui lui a été donnée. 16 C’est ce qu’il fait dans toutes les lettres où il parle de ces sujets, et où se trouvent des passages difficiles à comprendre, </a:t>
                      </a:r>
                      <a:endParaRPr kumimoji="0" lang="ar-EG"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8557" name="Group 29"/>
          <p:cNvGraphicFramePr>
            <a:graphicFrameLocks noGrp="1"/>
          </p:cNvGraphicFramePr>
          <p:nvPr/>
        </p:nvGraphicFramePr>
        <p:xfrm>
          <a:off x="107950" y="115888"/>
          <a:ext cx="9072563" cy="6662928"/>
        </p:xfrm>
        <a:graphic>
          <a:graphicData uri="http://schemas.openxmlformats.org/drawingml/2006/table">
            <a:tbl>
              <a:tblPr rtl="1"/>
              <a:tblGrid>
                <a:gridCol w="3760987"/>
                <a:gridCol w="5311576"/>
              </a:tblGrid>
              <a:tr h="4249738">
                <a:tc>
                  <a:txBody>
                    <a:bodyPr/>
                    <a:lstStyle/>
                    <a:p>
                      <a:pPr marL="0" marR="0" lvl="0" indent="0" algn="just" defTabSz="914400" rtl="1" eaLnBrk="1" fontAlgn="base" latinLnBrk="0" hangingPunct="1">
                        <a:lnSpc>
                          <a:spcPct val="95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يحرّفها غير العلماء وغير الثابتين كباقي الكتب </a:t>
                      </a:r>
                      <a:r>
                        <a:rPr kumimoji="0" lang="ar-SA" sz="3600" b="0" i="0" u="none" strike="noStrike" cap="none" normalizeH="0" baseline="0" dirty="0" err="1" smtClean="0">
                          <a:ln>
                            <a:noFill/>
                          </a:ln>
                          <a:solidFill>
                            <a:schemeClr val="bg1"/>
                          </a:solidFill>
                          <a:effectLst/>
                          <a:latin typeface="Arial" charset="0"/>
                          <a:cs typeface="Arial" charset="0"/>
                        </a:rPr>
                        <a:t>ايضا</a:t>
                      </a:r>
                      <a:r>
                        <a:rPr kumimoji="0" lang="ar-SA" sz="3600" b="0" i="0" u="none" strike="noStrike" cap="none" normalizeH="0" baseline="0" dirty="0" smtClean="0">
                          <a:ln>
                            <a:noFill/>
                          </a:ln>
                          <a:solidFill>
                            <a:schemeClr val="bg1"/>
                          </a:solidFill>
                          <a:effectLst/>
                          <a:latin typeface="Arial" charset="0"/>
                          <a:cs typeface="Arial" charset="0"/>
                        </a:rPr>
                        <a:t> لهلاك </a:t>
                      </a:r>
                      <a:r>
                        <a:rPr kumimoji="0" lang="ar-SA" sz="3600" b="0" i="0" u="none" strike="noStrike" cap="none" normalizeH="0" baseline="0" dirty="0" err="1" smtClean="0">
                          <a:ln>
                            <a:noFill/>
                          </a:ln>
                          <a:solidFill>
                            <a:schemeClr val="bg1"/>
                          </a:solidFill>
                          <a:effectLst/>
                          <a:latin typeface="Arial" charset="0"/>
                          <a:cs typeface="Arial" charset="0"/>
                        </a:rPr>
                        <a:t>انفسهم</a:t>
                      </a:r>
                      <a:r>
                        <a:rPr kumimoji="0" lang="ar-SA" sz="3600" b="0" i="0" u="none" strike="noStrike" cap="none" normalizeH="0" baseline="0" dirty="0" smtClean="0">
                          <a:ln>
                            <a:noFill/>
                          </a:ln>
                          <a:solidFill>
                            <a:schemeClr val="bg1"/>
                          </a:solidFill>
                          <a:effectLst/>
                          <a:latin typeface="Arial" charset="0"/>
                          <a:cs typeface="Arial" charset="0"/>
                        </a:rPr>
                        <a:t>  فانتم </a:t>
                      </a:r>
                      <a:r>
                        <a:rPr kumimoji="0" lang="ar-SA" sz="3600" b="0" i="0" u="none" strike="noStrike" cap="none" normalizeH="0" baseline="0" dirty="0" err="1" smtClean="0">
                          <a:ln>
                            <a:noFill/>
                          </a:ln>
                          <a:solidFill>
                            <a:schemeClr val="bg1"/>
                          </a:solidFill>
                          <a:effectLst/>
                          <a:latin typeface="Arial" charset="0"/>
                          <a:cs typeface="Arial" charset="0"/>
                        </a:rPr>
                        <a:t>ايها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الاحباء</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اذ</a:t>
                      </a:r>
                      <a:r>
                        <a:rPr kumimoji="0" lang="ar-SA" sz="3600" b="0" i="0" u="none" strike="noStrike" cap="none" normalizeH="0" baseline="0" dirty="0" smtClean="0">
                          <a:ln>
                            <a:noFill/>
                          </a:ln>
                          <a:solidFill>
                            <a:schemeClr val="bg1"/>
                          </a:solidFill>
                          <a:effectLst/>
                          <a:latin typeface="Arial" charset="0"/>
                          <a:cs typeface="Arial" charset="0"/>
                        </a:rPr>
                        <a:t> قد سبقتم فعرفتم احترسوا من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تنقادوا بضلال </a:t>
                      </a:r>
                      <a:r>
                        <a:rPr kumimoji="0" lang="ar-SA" sz="3600" b="0" i="0" u="none" strike="noStrike" cap="none" normalizeH="0" baseline="0" dirty="0" err="1" smtClean="0">
                          <a:ln>
                            <a:noFill/>
                          </a:ln>
                          <a:solidFill>
                            <a:schemeClr val="bg1"/>
                          </a:solidFill>
                          <a:effectLst/>
                          <a:latin typeface="Arial" charset="0"/>
                          <a:cs typeface="Arial" charset="0"/>
                        </a:rPr>
                        <a:t>الاردياء</a:t>
                      </a:r>
                      <a:r>
                        <a:rPr kumimoji="0" lang="ar-SA" sz="3600" b="0" i="0" u="none" strike="noStrike" cap="none" normalizeH="0" baseline="0" dirty="0" smtClean="0">
                          <a:ln>
                            <a:noFill/>
                          </a:ln>
                          <a:solidFill>
                            <a:schemeClr val="bg1"/>
                          </a:solidFill>
                          <a:effectLst/>
                          <a:latin typeface="Arial" charset="0"/>
                          <a:cs typeface="Arial" charset="0"/>
                        </a:rPr>
                        <a:t> فتسقطوا من ثباتكم. ولكن انموا في النعمة وفي معرفة ربنا ومخلّصنا يسوع المسيح.له المجد الآن والى يوم الدهر آمين</a:t>
                      </a:r>
                      <a:endParaRPr kumimoji="0" lang="ar-EG" sz="2800" b="0" i="0" u="none" strike="noStrike" cap="none" normalizeH="0" baseline="0" dirty="0" smtClean="0">
                        <a:ln>
                          <a:noFill/>
                        </a:ln>
                        <a:solidFill>
                          <a:srgbClr val="FF9933"/>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95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dont les personnes ignorantes et mal affermies tordent le sens, comme elles le font du reste des Écritures, pour leur propre perdition.17 Vous donc, bien–aimés, qui êtes prévenus, soyez sur vos gardes, de peur qu’entraînés par l’égarement des impies, vous ne veniez à déchoir de votre fermeté, 18  mais croissez dans la grâce et la connaissance de notre Seigneur et Sauveur Jésus–Christ. A lui la gloire, maintenant et jusqu’au jour de l’éternité !</a:t>
                      </a:r>
                    </a:p>
                    <a:p>
                      <a:pPr marL="0" marR="0" lvl="0" indent="0" algn="just" defTabSz="914400" rtl="0" eaLnBrk="1" fontAlgn="base" latinLnBrk="0" hangingPunct="1">
                        <a:lnSpc>
                          <a:spcPct val="95000"/>
                        </a:lnSpc>
                        <a:spcBef>
                          <a:spcPct val="20000"/>
                        </a:spcBef>
                        <a:spcAft>
                          <a:spcPct val="0"/>
                        </a:spcAft>
                        <a:buClrTx/>
                        <a:buSzTx/>
                        <a:buFontTx/>
                        <a:buNone/>
                        <a:tabLst/>
                        <a:defRPr/>
                      </a:pPr>
                      <a:endParaRPr kumimoji="0" lang="en-US"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4" name="Rectangle 14"/>
          <p:cNvSpPr>
            <a:spLocks noChangeArrowheads="1"/>
          </p:cNvSpPr>
          <p:nvPr/>
        </p:nvSpPr>
        <p:spPr bwMode="auto">
          <a:xfrm>
            <a:off x="323850" y="1005984"/>
            <a:ext cx="8569325" cy="3647152"/>
          </a:xfrm>
          <a:prstGeom prst="rect">
            <a:avLst/>
          </a:prstGeom>
          <a:noFill/>
          <a:ln w="9525">
            <a:noFill/>
            <a:miter lim="800000"/>
            <a:headEnd/>
            <a:tailEnd/>
          </a:ln>
          <a:effectLst/>
        </p:spPr>
        <p:txBody>
          <a:bodyPr>
            <a:spAutoFit/>
          </a:bodyPr>
          <a:lstStyle/>
          <a:p>
            <a:pPr algn="ctr"/>
            <a:endParaRPr lang="en-US" sz="2800" dirty="0">
              <a:solidFill>
                <a:srgbClr val="FF9900"/>
              </a:solidFill>
            </a:endParaRPr>
          </a:p>
          <a:p>
            <a:pPr algn="ctr"/>
            <a:r>
              <a:rPr lang="ar-SA" sz="2800" dirty="0">
                <a:solidFill>
                  <a:srgbClr val="FF9900"/>
                </a:solidFill>
              </a:rPr>
              <a:t>لا تحبوا العالم، ولا الأشياء التي في العالم، لأن العالم يزول وشهوته معه،وأمَّا من يعمل بمشيئة اللـه فإنه يبقى إلى الأبد. </a:t>
            </a:r>
            <a:endParaRPr lang="en-US" sz="2800" dirty="0">
              <a:solidFill>
                <a:srgbClr val="FF9900"/>
              </a:solidFill>
            </a:endParaRPr>
          </a:p>
          <a:p>
            <a:pPr algn="ctr" rtl="0">
              <a:lnSpc>
                <a:spcPct val="85000"/>
              </a:lnSpc>
              <a:spcBef>
                <a:spcPct val="50000"/>
              </a:spcBef>
            </a:pPr>
            <a:endParaRPr lang="fr-CA" sz="2800" dirty="0">
              <a:solidFill>
                <a:srgbClr val="FF9900"/>
              </a:solidFill>
            </a:endParaRPr>
          </a:p>
          <a:p>
            <a:pPr algn="ctr" rtl="0">
              <a:lnSpc>
                <a:spcPct val="85000"/>
              </a:lnSpc>
              <a:spcBef>
                <a:spcPct val="50000"/>
              </a:spcBef>
            </a:pPr>
            <a:r>
              <a:rPr lang="fr-CA" sz="2800" dirty="0">
                <a:solidFill>
                  <a:srgbClr val="FF9900"/>
                </a:solidFill>
              </a:rPr>
              <a:t>N’aimez pas le monde, ni ce qui est dans le monde. Le monde et ses convoitises passeront mais celui qui fait la volonté de Dieu demeure pour toujours. Amen.</a:t>
            </a:r>
          </a:p>
        </p:txBody>
      </p:sp>
      <p:pic>
        <p:nvPicPr>
          <p:cNvPr id="5" name="Picture 3" descr="pointing"/>
          <p:cNvPicPr>
            <a:picLocks noChangeAspect="1" noChangeArrowheads="1"/>
          </p:cNvPicPr>
          <p:nvPr/>
        </p:nvPicPr>
        <p:blipFill>
          <a:blip r:embed="rId2" cstate="print"/>
          <a:srcRect/>
          <a:stretch>
            <a:fillRect/>
          </a:stretch>
        </p:blipFill>
        <p:spPr bwMode="auto">
          <a:xfrm>
            <a:off x="3391208" y="6093296"/>
            <a:ext cx="1252800" cy="636037"/>
          </a:xfrm>
          <a:prstGeom prst="rect">
            <a:avLst/>
          </a:prstGeom>
          <a:noFill/>
        </p:spPr>
      </p:pic>
      <p:sp>
        <p:nvSpPr>
          <p:cNvPr id="6" name="Text Box 4">
            <a:hlinkClick r:id="" action="ppaction://macro?name=backToPraxis"/>
          </p:cNvPr>
          <p:cNvSpPr txBox="1">
            <a:spLocks noChangeArrowheads="1"/>
          </p:cNvSpPr>
          <p:nvPr/>
        </p:nvSpPr>
        <p:spPr bwMode="auto">
          <a:xfrm>
            <a:off x="4644008" y="6072206"/>
            <a:ext cx="4423792" cy="674031"/>
          </a:xfrm>
          <a:prstGeom prst="rect">
            <a:avLst/>
          </a:prstGeom>
          <a:solidFill>
            <a:schemeClr val="accent1"/>
          </a:solidFill>
          <a:ln w="57150" cmpd="thickThin">
            <a:solidFill>
              <a:schemeClr val="tx1"/>
            </a:solidFill>
            <a:miter lim="800000"/>
            <a:headEnd/>
            <a:tailEnd/>
          </a:ln>
        </p:spPr>
        <p:txBody>
          <a:bodyPr wrap="square">
            <a:spAutoFit/>
          </a:bodyPr>
          <a:lstStyle/>
          <a:p>
            <a:pPr>
              <a:lnSpc>
                <a:spcPct val="90000"/>
              </a:lnSpc>
            </a:pPr>
            <a:r>
              <a:rPr lang="en-CA" sz="1800" b="1" dirty="0" err="1" smtClean="0"/>
              <a:t>Vers</a:t>
            </a:r>
            <a:r>
              <a:rPr lang="en-CA" sz="1800" b="1" dirty="0" smtClean="0"/>
              <a:t> le </a:t>
            </a:r>
            <a:r>
              <a:rPr lang="en-CA" sz="1800" b="1" dirty="0" err="1" smtClean="0"/>
              <a:t>répons</a:t>
            </a:r>
            <a:r>
              <a:rPr lang="en-CA" sz="1800" b="1" dirty="0" smtClean="0"/>
              <a:t> de </a:t>
            </a:r>
            <a:r>
              <a:rPr lang="en-CA" sz="1800" b="1" dirty="0" err="1" smtClean="0"/>
              <a:t>l’acte</a:t>
            </a:r>
            <a:r>
              <a:rPr lang="en-CA" sz="1800" b="1" dirty="0" smtClean="0"/>
              <a:t> des </a:t>
            </a:r>
            <a:r>
              <a:rPr lang="en-CA" sz="1800" b="1" dirty="0" err="1" smtClean="0"/>
              <a:t>apôtres</a:t>
            </a:r>
            <a:endParaRPr lang="en-CA" sz="1800" b="1" dirty="0"/>
          </a:p>
          <a:p>
            <a:pPr algn="ctr">
              <a:lnSpc>
                <a:spcPct val="90000"/>
              </a:lnSpc>
            </a:pPr>
            <a:r>
              <a:rPr lang="ar-EG" sz="2400" b="1" dirty="0"/>
              <a:t>التكملة الى مرد الأبركسيس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ChangeArrowheads="1"/>
          </p:cNvSpPr>
          <p:nvPr>
            <p:ph type="title" idx="4294967295"/>
          </p:nvPr>
        </p:nvSpPr>
        <p:spPr>
          <a:xfrm>
            <a:off x="762000" y="1773238"/>
            <a:ext cx="7772400" cy="3048000"/>
          </a:xfrm>
          <a:noFill/>
          <a:ln/>
        </p:spPr>
        <p:txBody>
          <a:bodyPr/>
          <a:lstStyle/>
          <a:p>
            <a:pPr rtl="0"/>
            <a:r>
              <a:rPr lang="en-AU" sz="4000" i="1" dirty="0" err="1" smtClean="0">
                <a:solidFill>
                  <a:schemeClr val="bg1"/>
                </a:solidFill>
              </a:rPr>
              <a:t>Actes</a:t>
            </a:r>
            <a:r>
              <a:rPr lang="en-AU" sz="4000" i="1" dirty="0" smtClean="0">
                <a:solidFill>
                  <a:schemeClr val="bg1"/>
                </a:solidFill>
              </a:rPr>
              <a:t> de </a:t>
            </a:r>
            <a:r>
              <a:rPr lang="en-AU" sz="4000" i="1" dirty="0" err="1" smtClean="0">
                <a:solidFill>
                  <a:schemeClr val="bg1"/>
                </a:solidFill>
              </a:rPr>
              <a:t>nos</a:t>
            </a:r>
            <a:r>
              <a:rPr lang="en-AU" sz="4000" i="1" dirty="0" smtClean="0">
                <a:solidFill>
                  <a:schemeClr val="bg1"/>
                </a:solidFill>
              </a:rPr>
              <a:t> </a:t>
            </a:r>
            <a:r>
              <a:rPr lang="en-AU" sz="4000" i="1" dirty="0" err="1" smtClean="0">
                <a:solidFill>
                  <a:schemeClr val="bg1"/>
                </a:solidFill>
              </a:rPr>
              <a:t>pères</a:t>
            </a:r>
            <a:r>
              <a:rPr lang="en-AU" sz="4000" i="1" dirty="0" smtClean="0">
                <a:solidFill>
                  <a:schemeClr val="bg1"/>
                </a:solidFill>
              </a:rPr>
              <a:t> les </a:t>
            </a:r>
            <a:r>
              <a:rPr lang="en-AU" sz="4000" i="1" dirty="0" err="1" smtClean="0">
                <a:solidFill>
                  <a:schemeClr val="bg1"/>
                </a:solidFill>
              </a:rPr>
              <a:t>apôtres</a:t>
            </a:r>
            <a:r>
              <a:rPr lang="en-AU" sz="4000" i="1" dirty="0" smtClean="0">
                <a:solidFill>
                  <a:schemeClr val="bg1"/>
                </a:solidFill>
              </a:rPr>
              <a:t>, </a:t>
            </a:r>
            <a:r>
              <a:rPr lang="en-AU" sz="4000" i="1" dirty="0" err="1" smtClean="0">
                <a:solidFill>
                  <a:schemeClr val="bg1"/>
                </a:solidFill>
              </a:rPr>
              <a:t>que</a:t>
            </a:r>
            <a:r>
              <a:rPr lang="en-AU" sz="4000" i="1" dirty="0" smtClean="0">
                <a:solidFill>
                  <a:schemeClr val="bg1"/>
                </a:solidFill>
              </a:rPr>
              <a:t> </a:t>
            </a:r>
            <a:r>
              <a:rPr lang="en-AU" sz="4000" i="1" dirty="0" err="1" smtClean="0">
                <a:solidFill>
                  <a:schemeClr val="bg1"/>
                </a:solidFill>
              </a:rPr>
              <a:t>leurs</a:t>
            </a:r>
            <a:r>
              <a:rPr lang="en-AU" sz="4000" i="1" dirty="0" smtClean="0">
                <a:solidFill>
                  <a:schemeClr val="bg1"/>
                </a:solidFill>
              </a:rPr>
              <a:t> </a:t>
            </a:r>
            <a:r>
              <a:rPr lang="en-AU" sz="4000" i="1" dirty="0" err="1" smtClean="0">
                <a:solidFill>
                  <a:schemeClr val="bg1"/>
                </a:solidFill>
              </a:rPr>
              <a:t>saintes</a:t>
            </a:r>
            <a:r>
              <a:rPr lang="en-AU" sz="4000" i="1" dirty="0" smtClean="0">
                <a:solidFill>
                  <a:schemeClr val="bg1"/>
                </a:solidFill>
              </a:rPr>
              <a:t> </a:t>
            </a:r>
            <a:r>
              <a:rPr lang="en-AU" sz="4000" i="1" dirty="0" err="1" smtClean="0">
                <a:solidFill>
                  <a:schemeClr val="bg1"/>
                </a:solidFill>
              </a:rPr>
              <a:t>bénédictions</a:t>
            </a:r>
            <a:r>
              <a:rPr lang="en-AU" sz="4000" i="1" dirty="0" smtClean="0">
                <a:solidFill>
                  <a:schemeClr val="bg1"/>
                </a:solidFill>
              </a:rPr>
              <a:t> </a:t>
            </a:r>
            <a:r>
              <a:rPr lang="en-AU" sz="4000" i="1" dirty="0" err="1" smtClean="0">
                <a:solidFill>
                  <a:schemeClr val="bg1"/>
                </a:solidFill>
              </a:rPr>
              <a:t>soient</a:t>
            </a:r>
            <a:r>
              <a:rPr lang="en-AU" sz="4000" i="1" dirty="0" smtClean="0">
                <a:solidFill>
                  <a:schemeClr val="bg1"/>
                </a:solidFill>
              </a:rPr>
              <a:t> avec nous </a:t>
            </a:r>
            <a:r>
              <a:rPr lang="en-AU" sz="4000" i="1" dirty="0" err="1" smtClean="0">
                <a:solidFill>
                  <a:schemeClr val="bg1"/>
                </a:solidFill>
              </a:rPr>
              <a:t>tous</a:t>
            </a:r>
            <a:r>
              <a:rPr lang="en-AU" sz="4000" i="1" dirty="0" smtClean="0">
                <a:solidFill>
                  <a:schemeClr val="bg1"/>
                </a:solidFill>
              </a:rPr>
              <a:t>, Amen.</a:t>
            </a:r>
            <a:endParaRPr lang="en-AU" sz="4000" i="1" dirty="0">
              <a:solidFill>
                <a:schemeClr val="bg1"/>
              </a:solidFill>
            </a:endParaRPr>
          </a:p>
        </p:txBody>
      </p:sp>
      <p:sp>
        <p:nvSpPr>
          <p:cNvPr id="188419" name="Text Box 3"/>
          <p:cNvSpPr txBox="1">
            <a:spLocks noChangeArrowheads="1"/>
          </p:cNvSpPr>
          <p:nvPr/>
        </p:nvSpPr>
        <p:spPr bwMode="auto">
          <a:xfrm>
            <a:off x="838200" y="917600"/>
            <a:ext cx="7543800" cy="711200"/>
          </a:xfrm>
          <a:prstGeom prst="rect">
            <a:avLst/>
          </a:prstGeom>
          <a:solidFill>
            <a:srgbClr val="4D4D4D"/>
          </a:solidFill>
          <a:ln w="9525">
            <a:solidFill>
              <a:schemeClr val="tx1"/>
            </a:solidFill>
            <a:miter lim="800000"/>
            <a:headEnd/>
            <a:tailEnd/>
          </a:ln>
          <a:effectLst/>
        </p:spPr>
        <p:txBody>
          <a:bodyPr>
            <a:spAutoFit/>
          </a:bodyPr>
          <a:lstStyle/>
          <a:p>
            <a:pPr algn="ctr" rtl="0">
              <a:spcBef>
                <a:spcPct val="50000"/>
              </a:spcBef>
            </a:pPr>
            <a:r>
              <a:rPr lang="en-US" sz="4000" dirty="0" smtClean="0">
                <a:solidFill>
                  <a:schemeClr val="bg1"/>
                </a:solidFill>
              </a:rPr>
              <a:t>PRAXIS</a:t>
            </a:r>
            <a:endParaRPr lang="en-US" sz="4000" dirty="0">
              <a:solidFill>
                <a:schemeClr val="bg1"/>
              </a:solidFill>
            </a:endParaRPr>
          </a:p>
        </p:txBody>
      </p:sp>
      <p:pic>
        <p:nvPicPr>
          <p:cNvPr id="188420" name="Picture 4" descr="St John the Apostle"/>
          <p:cNvPicPr>
            <a:picLocks noChangeAspect="1" noChangeArrowheads="1"/>
          </p:cNvPicPr>
          <p:nvPr/>
        </p:nvPicPr>
        <p:blipFill>
          <a:blip r:embed="rId3" cstate="print"/>
          <a:srcRect/>
          <a:stretch>
            <a:fillRect/>
          </a:stretch>
        </p:blipFill>
        <p:spPr bwMode="auto">
          <a:xfrm>
            <a:off x="6096000" y="4572000"/>
            <a:ext cx="1395413" cy="1828800"/>
          </a:xfrm>
          <a:prstGeom prst="rect">
            <a:avLst/>
          </a:prstGeom>
          <a:noFill/>
        </p:spPr>
      </p:pic>
      <p:pic>
        <p:nvPicPr>
          <p:cNvPr id="188421" name="Picture 5" descr="St Peter the Apostle"/>
          <p:cNvPicPr>
            <a:picLocks noChangeAspect="1" noChangeArrowheads="1"/>
          </p:cNvPicPr>
          <p:nvPr/>
        </p:nvPicPr>
        <p:blipFill>
          <a:blip r:embed="rId4" cstate="print"/>
          <a:srcRect/>
          <a:stretch>
            <a:fillRect/>
          </a:stretch>
        </p:blipFill>
        <p:spPr bwMode="auto">
          <a:xfrm>
            <a:off x="1371600" y="4572000"/>
            <a:ext cx="1401763" cy="1828800"/>
          </a:xfrm>
          <a:prstGeom prst="rect">
            <a:avLst/>
          </a:prstGeom>
          <a:noFill/>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82" name="Group 102"/>
          <p:cNvGraphicFramePr>
            <a:graphicFrameLocks noGrp="1"/>
          </p:cNvGraphicFramePr>
          <p:nvPr/>
        </p:nvGraphicFramePr>
        <p:xfrm>
          <a:off x="34925" y="-26988"/>
          <a:ext cx="9145588" cy="6443472"/>
        </p:xfrm>
        <a:graphic>
          <a:graphicData uri="http://schemas.openxmlformats.org/drawingml/2006/table">
            <a:tbl>
              <a:tblPr rtl="1"/>
              <a:tblGrid>
                <a:gridCol w="4554397"/>
                <a:gridCol w="4591191"/>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err="1" smtClean="0">
                          <a:ln>
                            <a:noFill/>
                          </a:ln>
                          <a:solidFill>
                            <a:srgbClr val="FF9933"/>
                          </a:solidFill>
                          <a:effectLst/>
                          <a:latin typeface="Arial" charset="0"/>
                          <a:cs typeface="Arial" charset="0"/>
                        </a:rPr>
                        <a:t>الإبركسيس</a:t>
                      </a:r>
                      <a:r>
                        <a:rPr kumimoji="0" lang="ar-EG" sz="3600" b="0" i="0" u="sng" strike="noStrike" cap="none" normalizeH="0" baseline="0" dirty="0" smtClean="0">
                          <a:ln>
                            <a:noFill/>
                          </a:ln>
                          <a:solidFill>
                            <a:srgbClr val="FF9933"/>
                          </a:solidFill>
                          <a:effectLst/>
                          <a:latin typeface="Arial" charset="0"/>
                          <a:cs typeface="Arial" charset="0"/>
                        </a:rPr>
                        <a:t> فصل من أعمال آبائنا الرسل الأطهار</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 </a:t>
                      </a:r>
                      <a:r>
                        <a:rPr kumimoji="0" lang="en-CA" sz="3600" b="0" i="0" u="sng" strike="noStrike" cap="none" normalizeH="0" baseline="0" dirty="0" smtClean="0">
                          <a:ln>
                            <a:noFill/>
                          </a:ln>
                          <a:solidFill>
                            <a:srgbClr val="FF9933"/>
                          </a:solidFill>
                          <a:effectLst/>
                          <a:latin typeface="Arial" charset="0"/>
                          <a:cs typeface="Arial" charset="0"/>
                        </a:rPr>
                        <a:t>2:14-21</a:t>
                      </a: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فوقف بطرس مع </a:t>
                      </a:r>
                      <a:r>
                        <a:rPr kumimoji="0" lang="ar-SA" sz="3600" b="0" i="0" u="none" strike="noStrike" cap="none" normalizeH="0" baseline="0" dirty="0" err="1" smtClean="0">
                          <a:ln>
                            <a:noFill/>
                          </a:ln>
                          <a:solidFill>
                            <a:schemeClr val="bg1"/>
                          </a:solidFill>
                          <a:effectLst/>
                          <a:latin typeface="Arial" charset="0"/>
                          <a:cs typeface="Arial" charset="0"/>
                        </a:rPr>
                        <a:t>الاحد</a:t>
                      </a:r>
                      <a:r>
                        <a:rPr kumimoji="0" lang="ar-SA" sz="3600" b="0" i="0" u="none" strike="noStrike" cap="none" normalizeH="0" baseline="0" dirty="0" smtClean="0">
                          <a:ln>
                            <a:noFill/>
                          </a:ln>
                          <a:solidFill>
                            <a:schemeClr val="bg1"/>
                          </a:solidFill>
                          <a:effectLst/>
                          <a:latin typeface="Arial" charset="0"/>
                          <a:cs typeface="Arial" charset="0"/>
                        </a:rPr>
                        <a:t> عشر ورفع صوته وقال لهم </a:t>
                      </a:r>
                      <a:r>
                        <a:rPr kumimoji="0" lang="ar-SA" sz="3600" b="0" i="0" u="none" strike="noStrike" cap="none" normalizeH="0" baseline="0" dirty="0" err="1" smtClean="0">
                          <a:ln>
                            <a:noFill/>
                          </a:ln>
                          <a:solidFill>
                            <a:schemeClr val="bg1"/>
                          </a:solidFill>
                          <a:effectLst/>
                          <a:latin typeface="Arial" charset="0"/>
                          <a:cs typeface="Arial" charset="0"/>
                        </a:rPr>
                        <a:t>ايها</a:t>
                      </a:r>
                      <a:r>
                        <a:rPr kumimoji="0" lang="ar-SA" sz="3600" b="0" i="0" u="none" strike="noStrike" cap="none" normalizeH="0" baseline="0" dirty="0" smtClean="0">
                          <a:ln>
                            <a:noFill/>
                          </a:ln>
                          <a:solidFill>
                            <a:schemeClr val="bg1"/>
                          </a:solidFill>
                          <a:effectLst/>
                          <a:latin typeface="Arial" charset="0"/>
                          <a:cs typeface="Arial" charset="0"/>
                        </a:rPr>
                        <a:t> الرجال اليهود والساكنون في </a:t>
                      </a:r>
                      <a:r>
                        <a:rPr kumimoji="0" lang="ar-SA" sz="3600" b="0" i="0" u="none" strike="noStrike" cap="none" normalizeH="0" baseline="0" dirty="0" err="1" smtClean="0">
                          <a:ln>
                            <a:noFill/>
                          </a:ln>
                          <a:solidFill>
                            <a:schemeClr val="bg1"/>
                          </a:solidFill>
                          <a:effectLst/>
                          <a:latin typeface="Arial" charset="0"/>
                          <a:cs typeface="Arial" charset="0"/>
                        </a:rPr>
                        <a:t>اورشليم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اجمعون</a:t>
                      </a:r>
                      <a:r>
                        <a:rPr kumimoji="0" lang="ar-SA" sz="3600" b="0" i="0" u="none" strike="noStrike" cap="none" normalizeH="0" baseline="0" dirty="0" smtClean="0">
                          <a:ln>
                            <a:noFill/>
                          </a:ln>
                          <a:solidFill>
                            <a:schemeClr val="bg1"/>
                          </a:solidFill>
                          <a:effectLst/>
                          <a:latin typeface="Arial" charset="0"/>
                          <a:cs typeface="Arial" charset="0"/>
                        </a:rPr>
                        <a:t> ليكن هذا معلوما عندكم </a:t>
                      </a:r>
                      <a:r>
                        <a:rPr kumimoji="0" lang="ar-SA" sz="3600" b="0" i="0" u="none" strike="noStrike" cap="none" normalizeH="0" baseline="0" dirty="0" err="1" smtClean="0">
                          <a:ln>
                            <a:noFill/>
                          </a:ln>
                          <a:solidFill>
                            <a:schemeClr val="bg1"/>
                          </a:solidFill>
                          <a:effectLst/>
                          <a:latin typeface="Arial" charset="0"/>
                          <a:cs typeface="Arial" charset="0"/>
                        </a:rPr>
                        <a:t>واصغوا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كلامي. لان هؤلاء ليسوا سكارى كما انتم تظنون</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err="1" smtClean="0">
                          <a:ln>
                            <a:noFill/>
                          </a:ln>
                          <a:solidFill>
                            <a:schemeClr val="bg1"/>
                          </a:solidFill>
                          <a:effectLst/>
                          <a:latin typeface="Arial" charset="0"/>
                          <a:cs typeface="Arial" charset="0"/>
                        </a:rPr>
                        <a:t>لانها</a:t>
                      </a:r>
                      <a:r>
                        <a:rPr kumimoji="0" lang="ar-SA" sz="3600" b="0" i="0" u="none" strike="noStrike" cap="none" normalizeH="0" baseline="0" dirty="0" smtClean="0">
                          <a:ln>
                            <a:noFill/>
                          </a:ln>
                          <a:solidFill>
                            <a:schemeClr val="bg1"/>
                          </a:solidFill>
                          <a:effectLst/>
                          <a:latin typeface="Arial" charset="0"/>
                          <a:cs typeface="Arial" charset="0"/>
                        </a:rPr>
                        <a:t> الساعة الثالثة من‏ النهار.</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3600" b="0" i="0" u="sng" strike="noStrike" cap="none" normalizeH="0" baseline="0" dirty="0" err="1" smtClean="0">
                          <a:ln>
                            <a:noFill/>
                          </a:ln>
                          <a:solidFill>
                            <a:srgbClr val="FF9933"/>
                          </a:solidFill>
                          <a:effectLst/>
                          <a:latin typeface="Arial" charset="0"/>
                          <a:cs typeface="Arial" charset="0"/>
                        </a:rPr>
                        <a:t>Actes</a:t>
                      </a:r>
                      <a:r>
                        <a:rPr kumimoji="0" lang="en-US" sz="3600" b="0" i="0" u="sng" strike="noStrike" cap="none" normalizeH="0" baseline="0" dirty="0" smtClean="0">
                          <a:ln>
                            <a:noFill/>
                          </a:ln>
                          <a:solidFill>
                            <a:srgbClr val="FF9933"/>
                          </a:solidFill>
                          <a:effectLst/>
                          <a:latin typeface="Arial" charset="0"/>
                          <a:cs typeface="Arial" charset="0"/>
                        </a:rPr>
                        <a:t> </a:t>
                      </a:r>
                      <a:r>
                        <a:rPr kumimoji="0" lang="en-CA" sz="3600" b="0" i="0" u="sng" strike="noStrike" cap="none" normalizeH="0" baseline="0" dirty="0" smtClean="0">
                          <a:ln>
                            <a:noFill/>
                          </a:ln>
                          <a:solidFill>
                            <a:srgbClr val="FF9933"/>
                          </a:solidFill>
                          <a:effectLst/>
                          <a:latin typeface="Arial" charset="0"/>
                          <a:cs typeface="Arial" charset="0"/>
                        </a:rPr>
                        <a:t>2:14-21</a:t>
                      </a:r>
                      <a:endParaRPr kumimoji="0" lang="en-US" sz="3600" b="0" i="0" u="sng" strike="noStrike" cap="none" normalizeH="0" baseline="0" dirty="0" smtClean="0">
                        <a:ln>
                          <a:noFill/>
                        </a:ln>
                        <a:solidFill>
                          <a:srgbClr val="FF9933"/>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defRPr/>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defRPr/>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14  Alors Pierre, debout avec les onze, éleva la voix et s’exprima en ces termes : Vous Juifs, et vous tous qui séjournez à Jérusalem, sachez ceci et prêtez l’oreille à mes paroles ! 15  Ces gens ne sont pas ivres comme vous le supposez, car c’est la troisième heure du jour.</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20583" name="Rectangle 103"/>
          <p:cNvSpPr>
            <a:spLocks noGrp="1" noChangeArrowheads="1"/>
          </p:cNvSpPr>
          <p:nvPr>
            <p:ph type="ctrTitle"/>
          </p:nvPr>
        </p:nvSpPr>
        <p:spPr/>
        <p:txBody>
          <a:bodyPr/>
          <a:lstStyle/>
          <a:p>
            <a:r>
              <a:rPr lang="en-US" dirty="0"/>
              <a:t>1a</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748" name="Group 28"/>
          <p:cNvGraphicFramePr>
            <a:graphicFrameLocks noGrp="1"/>
          </p:cNvGraphicFramePr>
          <p:nvPr/>
        </p:nvGraphicFramePr>
        <p:xfrm>
          <a:off x="107950" y="44450"/>
          <a:ext cx="9072563" cy="6345936"/>
        </p:xfrm>
        <a:graphic>
          <a:graphicData uri="http://schemas.openxmlformats.org/drawingml/2006/table">
            <a:tbl>
              <a:tblPr rtl="1"/>
              <a:tblGrid>
                <a:gridCol w="4211809"/>
                <a:gridCol w="486075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بل هذا ما قيل </a:t>
                      </a:r>
                      <a:r>
                        <a:rPr kumimoji="0" lang="ar-SA" sz="3600" b="0" i="0" u="none" strike="noStrike" cap="none" normalizeH="0" baseline="0" dirty="0" err="1" smtClean="0">
                          <a:ln>
                            <a:noFill/>
                          </a:ln>
                          <a:solidFill>
                            <a:schemeClr val="bg1"/>
                          </a:solidFill>
                          <a:effectLst/>
                          <a:latin typeface="Arial" charset="0"/>
                          <a:cs typeface="Arial" charset="0"/>
                        </a:rPr>
                        <a:t>بيوئيل</a:t>
                      </a:r>
                      <a:r>
                        <a:rPr kumimoji="0" lang="ar-SA" sz="3600" b="0" i="0" u="none" strike="noStrike" cap="none" normalizeH="0" baseline="0" dirty="0" smtClean="0">
                          <a:ln>
                            <a:noFill/>
                          </a:ln>
                          <a:solidFill>
                            <a:schemeClr val="bg1"/>
                          </a:solidFill>
                          <a:effectLst/>
                          <a:latin typeface="Arial" charset="0"/>
                          <a:cs typeface="Arial" charset="0"/>
                        </a:rPr>
                        <a:t> النبي</a:t>
                      </a:r>
                      <a:r>
                        <a:rPr kumimoji="0" lang="ar-EG" sz="3600" b="0" i="0" u="none" strike="noStrike" cap="none" normalizeH="0" baseline="0" dirty="0" smtClean="0">
                          <a:ln>
                            <a:noFill/>
                          </a:ln>
                          <a:solidFill>
                            <a:schemeClr val="bg1"/>
                          </a:solidFill>
                          <a:effectLst/>
                          <a:latin typeface="Arial" charset="0"/>
                          <a:cs typeface="Arial" charset="0"/>
                        </a:rPr>
                        <a:t>.</a:t>
                      </a:r>
                      <a:r>
                        <a:rPr kumimoji="0" lang="ar-SA" sz="3600" b="0" i="0" u="none" strike="noStrike" cap="none" normalizeH="0" baseline="0" dirty="0" smtClean="0">
                          <a:ln>
                            <a:noFill/>
                          </a:ln>
                          <a:solidFill>
                            <a:schemeClr val="bg1"/>
                          </a:solidFill>
                          <a:effectLst/>
                          <a:latin typeface="Arial" charset="0"/>
                          <a:cs typeface="Arial" charset="0"/>
                        </a:rPr>
                        <a:t> يقول الله ويكون في </a:t>
                      </a:r>
                      <a:r>
                        <a:rPr kumimoji="0" lang="ar-SA" sz="3600" b="0" i="0" u="none" strike="noStrike" cap="none" normalizeH="0" baseline="0" dirty="0" err="1" smtClean="0">
                          <a:ln>
                            <a:noFill/>
                          </a:ln>
                          <a:solidFill>
                            <a:schemeClr val="bg1"/>
                          </a:solidFill>
                          <a:effectLst/>
                          <a:latin typeface="Arial" charset="0"/>
                          <a:cs typeface="Arial" charset="0"/>
                        </a:rPr>
                        <a:t>الايام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الاخيرة</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اني</a:t>
                      </a:r>
                      <a:r>
                        <a:rPr kumimoji="0" lang="ar-SA" sz="3600" b="0" i="0" u="none" strike="noStrike" cap="none" normalizeH="0" baseline="0" dirty="0" smtClean="0">
                          <a:ln>
                            <a:noFill/>
                          </a:ln>
                          <a:solidFill>
                            <a:schemeClr val="bg1"/>
                          </a:solidFill>
                          <a:effectLst/>
                          <a:latin typeface="Arial" charset="0"/>
                          <a:cs typeface="Arial" charset="0"/>
                        </a:rPr>
                        <a:t> اسكب من روحي على كل بشر فيتنبأ بنوكم وبناتكم ويرى شبابكم رؤى ويحلم شيوخكم </a:t>
                      </a:r>
                      <a:r>
                        <a:rPr kumimoji="0" lang="ar-SA" sz="3600" b="0" i="0" u="none" strike="noStrike" cap="none" normalizeH="0" baseline="0" dirty="0" err="1" smtClean="0">
                          <a:ln>
                            <a:noFill/>
                          </a:ln>
                          <a:solidFill>
                            <a:schemeClr val="bg1"/>
                          </a:solidFill>
                          <a:effectLst/>
                          <a:latin typeface="Arial" charset="0"/>
                          <a:cs typeface="Arial" charset="0"/>
                        </a:rPr>
                        <a:t>احلاما</a:t>
                      </a:r>
                      <a:r>
                        <a:rPr kumimoji="0" lang="ar-SA" sz="3600" b="0" i="0" u="none" strike="noStrike" cap="none" normalizeH="0" baseline="0" dirty="0" smtClean="0">
                          <a:ln>
                            <a:noFill/>
                          </a:ln>
                          <a:solidFill>
                            <a:schemeClr val="bg1"/>
                          </a:solidFill>
                          <a:effectLst/>
                          <a:latin typeface="Arial" charset="0"/>
                          <a:cs typeface="Arial" charset="0"/>
                        </a:rPr>
                        <a:t>.</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وعلى عبيدي </a:t>
                      </a:r>
                      <a:r>
                        <a:rPr kumimoji="0" lang="ar-SA" sz="3600" b="0" i="0" u="none" strike="noStrike" cap="none" normalizeH="0" baseline="0" dirty="0" err="1" smtClean="0">
                          <a:ln>
                            <a:noFill/>
                          </a:ln>
                          <a:solidFill>
                            <a:schemeClr val="bg1"/>
                          </a:solidFill>
                          <a:effectLst/>
                          <a:latin typeface="Arial" charset="0"/>
                          <a:cs typeface="Arial" charset="0"/>
                        </a:rPr>
                        <a:t>ايضا</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واماءي</a:t>
                      </a:r>
                      <a:r>
                        <a:rPr kumimoji="0" lang="ar-SA" sz="3600" b="0" i="0" u="none" strike="noStrike" cap="none" normalizeH="0" baseline="0" dirty="0" smtClean="0">
                          <a:ln>
                            <a:noFill/>
                          </a:ln>
                          <a:solidFill>
                            <a:schemeClr val="bg1"/>
                          </a:solidFill>
                          <a:effectLst/>
                          <a:latin typeface="Arial" charset="0"/>
                          <a:cs typeface="Arial" charset="0"/>
                        </a:rPr>
                        <a:t> اسكب من روحي في تلك </a:t>
                      </a:r>
                      <a:r>
                        <a:rPr kumimoji="0" lang="ar-SA" sz="3600" b="0" i="0" u="none" strike="noStrike" cap="none" normalizeH="0" baseline="0" dirty="0" err="1" smtClean="0">
                          <a:ln>
                            <a:noFill/>
                          </a:ln>
                          <a:solidFill>
                            <a:schemeClr val="bg1"/>
                          </a:solidFill>
                          <a:effectLst/>
                          <a:latin typeface="Arial" charset="0"/>
                          <a:cs typeface="Arial" charset="0"/>
                        </a:rPr>
                        <a:t>الايام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فيتنبأون</a:t>
                      </a:r>
                      <a:r>
                        <a:rPr kumimoji="0" lang="ar-SA" sz="3600" b="0" i="0" u="none" strike="noStrike" cap="none" normalizeH="0" baseline="0" dirty="0" smtClean="0">
                          <a:ln>
                            <a:noFill/>
                          </a:ln>
                          <a:solidFill>
                            <a:schemeClr val="bg1"/>
                          </a:solidFill>
                          <a:effectLst/>
                          <a:latin typeface="Arial" charset="0"/>
                          <a:cs typeface="Arial" charset="0"/>
                        </a:rPr>
                        <a:t>.</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16  Mais c’est ce qui a été dit par le prophète Joël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17  Dans les derniers jours, dit Dieu, Je répandrai de mon Esprit sur toute chair ; Vos fils et vos filles prophétiseront Vos jeunes gens auront des visions, Et vos vieillards auront des songes. 18 Oui, sur mes serviteurs et sur mes servantes, Dans ces </a:t>
                      </a:r>
                      <a:r>
                        <a:rPr kumimoji="0" lang="fr-FR" sz="2800" b="0" i="0" u="none" strike="noStrike" cap="none" normalizeH="0" baseline="0" dirty="0" err="1" smtClean="0">
                          <a:ln>
                            <a:noFill/>
                          </a:ln>
                          <a:solidFill>
                            <a:schemeClr val="bg1"/>
                          </a:solidFill>
                          <a:effectLst/>
                          <a:latin typeface="Arial" charset="0"/>
                          <a:cs typeface="Arial" charset="0"/>
                        </a:rPr>
                        <a:t>jours–là</a:t>
                      </a:r>
                      <a:r>
                        <a:rPr kumimoji="0" lang="fr-FR" sz="2800" b="0" i="0" u="none" strike="noStrike" cap="none" normalizeH="0" baseline="0" dirty="0" smtClean="0">
                          <a:ln>
                            <a:noFill/>
                          </a:ln>
                          <a:solidFill>
                            <a:schemeClr val="bg1"/>
                          </a:solidFill>
                          <a:effectLst/>
                          <a:latin typeface="Arial" charset="0"/>
                          <a:cs typeface="Arial" charset="0"/>
                        </a:rPr>
                        <a:t>, je répandrai de mon Esprit ; Et ils prophétiseront.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3594" name="Group 42"/>
          <p:cNvGraphicFramePr>
            <a:graphicFrameLocks noGrp="1"/>
          </p:cNvGraphicFramePr>
          <p:nvPr/>
        </p:nvGraphicFramePr>
        <p:xfrm>
          <a:off x="179512" y="513168"/>
          <a:ext cx="8856985" cy="5724144"/>
        </p:xfrm>
        <a:graphic>
          <a:graphicData uri="http://schemas.openxmlformats.org/drawingml/2006/table">
            <a:tbl>
              <a:tblPr rtl="1"/>
              <a:tblGrid>
                <a:gridCol w="4147207"/>
                <a:gridCol w="470977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واعطي</a:t>
                      </a:r>
                      <a:r>
                        <a:rPr kumimoji="0" lang="ar-SA" sz="3600" b="0" i="0" u="none" strike="noStrike" cap="none" normalizeH="0" baseline="0" dirty="0" smtClean="0">
                          <a:ln>
                            <a:noFill/>
                          </a:ln>
                          <a:solidFill>
                            <a:schemeClr val="bg1"/>
                          </a:solidFill>
                          <a:effectLst/>
                          <a:latin typeface="Arial" charset="0"/>
                          <a:cs typeface="Arial" charset="0"/>
                        </a:rPr>
                        <a:t> عجائب في السماء من فوق وآيات على </a:t>
                      </a:r>
                      <a:r>
                        <a:rPr kumimoji="0" lang="ar-SA" sz="3600" b="0" i="0" u="none" strike="noStrike" cap="none" normalizeH="0" baseline="0" dirty="0" err="1" smtClean="0">
                          <a:ln>
                            <a:noFill/>
                          </a:ln>
                          <a:solidFill>
                            <a:schemeClr val="bg1"/>
                          </a:solidFill>
                          <a:effectLst/>
                          <a:latin typeface="Arial" charset="0"/>
                          <a:cs typeface="Arial" charset="0"/>
                        </a:rPr>
                        <a:t>الارض</a:t>
                      </a:r>
                      <a:r>
                        <a:rPr kumimoji="0" lang="ar-SA" sz="3600" b="0" i="0" u="none" strike="noStrike" cap="none" normalizeH="0" baseline="0" dirty="0" smtClean="0">
                          <a:ln>
                            <a:noFill/>
                          </a:ln>
                          <a:solidFill>
                            <a:schemeClr val="bg1"/>
                          </a:solidFill>
                          <a:effectLst/>
                          <a:latin typeface="Arial" charset="0"/>
                          <a:cs typeface="Arial" charset="0"/>
                        </a:rPr>
                        <a:t> من </a:t>
                      </a:r>
                      <a:r>
                        <a:rPr kumimoji="0" lang="ar-SA" sz="3600" b="0" i="0" u="none" strike="noStrike" cap="none" normalizeH="0" baseline="0" dirty="0" err="1" smtClean="0">
                          <a:ln>
                            <a:noFill/>
                          </a:ln>
                          <a:solidFill>
                            <a:schemeClr val="bg1"/>
                          </a:solidFill>
                          <a:effectLst/>
                          <a:latin typeface="Arial" charset="0"/>
                          <a:cs typeface="Arial" charset="0"/>
                        </a:rPr>
                        <a:t>اسفل</a:t>
                      </a:r>
                      <a:r>
                        <a:rPr kumimoji="0" lang="ar-SA" sz="3600" b="0" i="0" u="none" strike="noStrike" cap="none" normalizeH="0" baseline="0" dirty="0" smtClean="0">
                          <a:ln>
                            <a:noFill/>
                          </a:ln>
                          <a:solidFill>
                            <a:schemeClr val="bg1"/>
                          </a:solidFill>
                          <a:effectLst/>
                          <a:latin typeface="Arial" charset="0"/>
                          <a:cs typeface="Arial" charset="0"/>
                        </a:rPr>
                        <a:t> دما ونارا وبخار دخان.</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تتحول الشمس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ظلمة والقمر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دم قبل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يجيء يوم الرب العظيم الشهير. ويكون كل من يدعو باسم الرب يخلص</a:t>
                      </a:r>
                      <a:endParaRPr kumimoji="0" lang="en-CA"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ar-EG"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19 Je ferai des prodiges en haut dans le ciel Et des signes en bas sur la terre, Du sang, du feu et une vapeur de fumée ;</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20 Le soleil se changera en ténèbres, Et la lune en sang, Avant que vienne le jour du Seigneur, Ce jour grand et magnifique. 21  Alors quiconque invoquera le nom du Seigneur sera sauvé.</a:t>
                      </a:r>
                      <a:endParaRPr kumimoji="0" lang="ar-EG"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19" name="Rectangle 15"/>
          <p:cNvSpPr>
            <a:spLocks noChangeArrowheads="1"/>
          </p:cNvSpPr>
          <p:nvPr/>
        </p:nvSpPr>
        <p:spPr bwMode="auto">
          <a:xfrm>
            <a:off x="250825" y="1114866"/>
            <a:ext cx="8642350" cy="3970318"/>
          </a:xfrm>
          <a:prstGeom prst="rect">
            <a:avLst/>
          </a:prstGeom>
          <a:noFill/>
          <a:ln w="9525">
            <a:noFill/>
            <a:miter lim="800000"/>
            <a:headEnd/>
            <a:tailEnd/>
          </a:ln>
          <a:effectLst/>
        </p:spPr>
        <p:txBody>
          <a:bodyPr>
            <a:spAutoFit/>
          </a:bodyPr>
          <a:lstStyle/>
          <a:p>
            <a:pPr algn="ctr"/>
            <a:endParaRPr lang="en-US" sz="3600" dirty="0">
              <a:solidFill>
                <a:srgbClr val="FF9900"/>
              </a:solidFill>
            </a:endParaRPr>
          </a:p>
          <a:p>
            <a:pPr algn="ctr"/>
            <a:r>
              <a:rPr lang="ar-SA" sz="3600" dirty="0">
                <a:solidFill>
                  <a:srgbClr val="FF9900"/>
                </a:solidFill>
              </a:rPr>
              <a:t>لم تَزَلْ كَلِمَةُ الربِّ تَنمُو وتكثر </a:t>
            </a:r>
            <a:r>
              <a:rPr lang="ar-SA" sz="3600" dirty="0" err="1">
                <a:solidFill>
                  <a:srgbClr val="FF9900"/>
                </a:solidFill>
              </a:rPr>
              <a:t>وتَعتَزوتَثبت</a:t>
            </a:r>
            <a:r>
              <a:rPr lang="ar-SA" sz="3600" dirty="0">
                <a:solidFill>
                  <a:srgbClr val="FF9900"/>
                </a:solidFill>
              </a:rPr>
              <a:t>، في بيعة اللـه المُقدَّسة. آمين.</a:t>
            </a:r>
            <a:endParaRPr lang="en-CA" sz="3600" dirty="0">
              <a:solidFill>
                <a:srgbClr val="FF9900"/>
              </a:solidFill>
            </a:endParaRPr>
          </a:p>
          <a:p>
            <a:pPr algn="ctr"/>
            <a:endParaRPr lang="en-CA" sz="3600" dirty="0">
              <a:solidFill>
                <a:srgbClr val="FF9900"/>
              </a:solidFill>
            </a:endParaRPr>
          </a:p>
          <a:p>
            <a:pPr algn="ctr" rtl="0"/>
            <a:r>
              <a:rPr lang="fr-CA" sz="3600" dirty="0">
                <a:solidFill>
                  <a:srgbClr val="FF9900"/>
                </a:solidFill>
              </a:rPr>
              <a:t>Que la parole de Dieu croisse, multiplie et soit affermis dans la sainte église de Dieu. Amen</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4018" name="Rectangle 2"/>
          <p:cNvSpPr>
            <a:spLocks noGrp="1" noChangeArrowheads="1"/>
          </p:cNvSpPr>
          <p:nvPr>
            <p:ph type="title"/>
          </p:nvPr>
        </p:nvSpPr>
        <p:spPr>
          <a:xfrm>
            <a:off x="468313" y="981075"/>
            <a:ext cx="8229600" cy="2016125"/>
          </a:xfrm>
        </p:spPr>
        <p:txBody>
          <a:bodyPr/>
          <a:lstStyle/>
          <a:p>
            <a:pPr rtl="0"/>
            <a:r>
              <a:rPr lang="en-CA" sz="4000" dirty="0">
                <a:solidFill>
                  <a:schemeClr val="bg1"/>
                </a:solidFill>
              </a:rPr>
              <a:t/>
            </a:r>
            <a:br>
              <a:rPr lang="en-CA" sz="4000" dirty="0">
                <a:solidFill>
                  <a:schemeClr val="bg1"/>
                </a:solidFill>
              </a:rPr>
            </a:br>
            <a:r>
              <a:rPr lang="ar-EG" sz="7200" dirty="0">
                <a:solidFill>
                  <a:schemeClr val="bg1"/>
                </a:solidFill>
              </a:rPr>
              <a:t>السنكسار</a:t>
            </a:r>
            <a:br>
              <a:rPr lang="ar-EG" sz="7200" dirty="0">
                <a:solidFill>
                  <a:schemeClr val="bg1"/>
                </a:solidFill>
              </a:rPr>
            </a:br>
            <a:r>
              <a:rPr lang="fr-CA" sz="6600" dirty="0">
                <a:solidFill>
                  <a:schemeClr val="bg1"/>
                </a:solidFill>
              </a:rPr>
              <a:t>LE </a:t>
            </a:r>
            <a:r>
              <a:rPr lang="fr-CA" sz="6600" dirty="0" smtClean="0">
                <a:solidFill>
                  <a:schemeClr val="bg1"/>
                </a:solidFill>
              </a:rPr>
              <a:t>SYNAXAIRE</a:t>
            </a:r>
            <a:endParaRPr lang="en-CA" sz="6600" dirty="0">
              <a:solidFill>
                <a:schemeClr val="bg1"/>
              </a:solidFill>
            </a:endParaRPr>
          </a:p>
        </p:txBody>
      </p:sp>
      <p:pic>
        <p:nvPicPr>
          <p:cNvPr id="7" name="Picture 6" descr="pointing"/>
          <p:cNvPicPr>
            <a:picLocks noChangeAspect="1" noChangeArrowheads="1"/>
          </p:cNvPicPr>
          <p:nvPr/>
        </p:nvPicPr>
        <p:blipFill>
          <a:blip r:embed="rId2" cstate="print"/>
          <a:srcRect/>
          <a:stretch>
            <a:fillRect/>
          </a:stretch>
        </p:blipFill>
        <p:spPr bwMode="auto">
          <a:xfrm>
            <a:off x="2627784" y="6021288"/>
            <a:ext cx="1238250" cy="628650"/>
          </a:xfrm>
          <a:prstGeom prst="rect">
            <a:avLst/>
          </a:prstGeom>
          <a:noFill/>
          <a:ln w="9525">
            <a:noFill/>
            <a:miter lim="800000"/>
            <a:headEnd/>
            <a:tailEnd/>
          </a:ln>
        </p:spPr>
      </p:pic>
      <p:sp>
        <p:nvSpPr>
          <p:cNvPr id="8" name="Text Box 4">
            <a:hlinkClick r:id="" action="ppaction://macro?name=backToAgios"/>
          </p:cNvPr>
          <p:cNvSpPr txBox="1">
            <a:spLocks noChangeArrowheads="1"/>
          </p:cNvSpPr>
          <p:nvPr/>
        </p:nvSpPr>
        <p:spPr bwMode="auto">
          <a:xfrm>
            <a:off x="3995936" y="5967629"/>
            <a:ext cx="4926012" cy="701731"/>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000" b="1" dirty="0" smtClean="0"/>
              <a:t>Retour à la </a:t>
            </a:r>
            <a:r>
              <a:rPr lang="en-CA" sz="2000" b="1" dirty="0" err="1" smtClean="0"/>
              <a:t>Liturgie</a:t>
            </a:r>
            <a:r>
              <a:rPr lang="ar-EG" sz="2000" b="1" dirty="0" smtClean="0"/>
              <a:t>  </a:t>
            </a:r>
            <a:r>
              <a:rPr lang="en-CA" sz="2000" b="1" dirty="0"/>
              <a:t>(AGIOS O </a:t>
            </a:r>
            <a:r>
              <a:rPr lang="en-CA" sz="2000" b="1" dirty="0" smtClean="0"/>
              <a:t>THEOS)</a:t>
            </a:r>
            <a:endParaRPr lang="en-CA" sz="2000" b="1" dirty="0"/>
          </a:p>
          <a:p>
            <a:pPr algn="ctr" rtl="1">
              <a:lnSpc>
                <a:spcPct val="90000"/>
              </a:lnSpc>
            </a:pPr>
            <a:r>
              <a:rPr lang="ar-EG" sz="2400" b="1" dirty="0"/>
              <a:t> التكملة الى القداس (آجيوس أو ثيؤس)</a:t>
            </a:r>
            <a:endParaRPr lang="en-CA" sz="24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2"/>
          <p:cNvSpPr>
            <a:spLocks noChangeArrowheads="1"/>
          </p:cNvSpPr>
          <p:nvPr/>
        </p:nvSpPr>
        <p:spPr bwMode="auto">
          <a:xfrm>
            <a:off x="755650" y="1557338"/>
            <a:ext cx="7920038" cy="2800767"/>
          </a:xfrm>
          <a:prstGeom prst="rect">
            <a:avLst/>
          </a:prstGeom>
          <a:noFill/>
          <a:ln w="9525">
            <a:noFill/>
            <a:miter lim="800000"/>
            <a:headEnd/>
            <a:tailEnd/>
          </a:ln>
          <a:effectLst/>
        </p:spPr>
        <p:txBody>
          <a:bodyPr>
            <a:spAutoFit/>
          </a:bodyPr>
          <a:lstStyle/>
          <a:p>
            <a:pPr algn="ctr"/>
            <a:r>
              <a:rPr lang="ar-EG" sz="4400" dirty="0" smtClean="0">
                <a:solidFill>
                  <a:srgbClr val="FF9933"/>
                </a:solidFill>
              </a:rPr>
              <a:t>مزمور </a:t>
            </a:r>
            <a:r>
              <a:rPr lang="ar-EG" sz="4400" dirty="0" err="1">
                <a:solidFill>
                  <a:srgbClr val="FF9933"/>
                </a:solidFill>
              </a:rPr>
              <a:t>و</a:t>
            </a:r>
            <a:r>
              <a:rPr lang="ar-EG" sz="4400" dirty="0">
                <a:solidFill>
                  <a:srgbClr val="FF9933"/>
                </a:solidFill>
              </a:rPr>
              <a:t> أنجيل  القداس</a:t>
            </a:r>
          </a:p>
          <a:p>
            <a:pPr algn="ctr"/>
            <a:endParaRPr lang="en-CA" sz="4400" dirty="0">
              <a:solidFill>
                <a:srgbClr val="FF9933"/>
              </a:solidFill>
            </a:endParaRPr>
          </a:p>
          <a:p>
            <a:pPr algn="ctr"/>
            <a:r>
              <a:rPr lang="fr-CA" sz="4400" dirty="0">
                <a:solidFill>
                  <a:srgbClr val="FF9933"/>
                </a:solidFill>
              </a:rPr>
              <a:t>Psaume et Évangile</a:t>
            </a:r>
          </a:p>
          <a:p>
            <a:pPr algn="ctr"/>
            <a:r>
              <a:rPr lang="fr-CA" sz="4400" dirty="0">
                <a:solidFill>
                  <a:srgbClr val="FF9933"/>
                </a:solidFill>
              </a:rPr>
              <a:t> de la messe</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62" name="Group 62"/>
          <p:cNvGraphicFramePr>
            <a:graphicFrameLocks noGrp="1"/>
          </p:cNvGraphicFramePr>
          <p:nvPr/>
        </p:nvGraphicFramePr>
        <p:xfrm>
          <a:off x="611559" y="710920"/>
          <a:ext cx="8064897" cy="4785360"/>
        </p:xfrm>
        <a:graphic>
          <a:graphicData uri="http://schemas.openxmlformats.org/drawingml/2006/table">
            <a:tbl>
              <a:tblPr rtl="1"/>
              <a:tblGrid>
                <a:gridCol w="3419399"/>
                <a:gridCol w="4645498"/>
              </a:tblGrid>
              <a:tr h="446467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مزمور </a:t>
                      </a:r>
                      <a:endParaRPr kumimoji="0" lang="fr-FR" sz="3600" b="0" i="0" u="sng" strike="noStrike" cap="none" normalizeH="0" baseline="0" dirty="0" smtClean="0">
                        <a:ln>
                          <a:noFill/>
                        </a:ln>
                        <a:solidFill>
                          <a:srgbClr val="FF9933"/>
                        </a:solidFill>
                        <a:effectLst/>
                        <a:latin typeface="Arial" charset="0"/>
                        <a:cs typeface="Arial" charset="0"/>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2800" b="0" i="0" u="sng" strike="noStrike" cap="none" normalizeH="0" baseline="0" dirty="0" smtClean="0">
                          <a:ln>
                            <a:noFill/>
                          </a:ln>
                          <a:solidFill>
                            <a:srgbClr val="FF9933"/>
                          </a:solidFill>
                          <a:effectLst/>
                          <a:latin typeface="Arial" charset="0"/>
                          <a:cs typeface="Arial" charset="0"/>
                        </a:rPr>
                        <a:t>(</a:t>
                      </a:r>
                      <a:r>
                        <a:rPr kumimoji="0" lang="en-CA" sz="2800" b="0" i="0" u="sng" strike="noStrike" cap="none" normalizeH="0" baseline="0" dirty="0" smtClean="0">
                          <a:ln>
                            <a:noFill/>
                          </a:ln>
                          <a:solidFill>
                            <a:srgbClr val="FF9933"/>
                          </a:solidFill>
                          <a:effectLst/>
                          <a:latin typeface="Arial" charset="0"/>
                          <a:cs typeface="Arial" charset="0"/>
                        </a:rPr>
                        <a:t>102:24-26</a:t>
                      </a:r>
                      <a:r>
                        <a:rPr kumimoji="0" lang="ar-EG" sz="2800" b="0" i="0" u="sng" strike="noStrike" cap="none" normalizeH="0" baseline="0" dirty="0" smtClean="0">
                          <a:ln>
                            <a:noFill/>
                          </a:ln>
                          <a:solidFill>
                            <a:srgbClr val="FF9933"/>
                          </a:solidFill>
                          <a:effectLst/>
                          <a:latin typeface="Arial" charset="0"/>
                          <a:cs typeface="Arial" charset="0"/>
                        </a:rPr>
                        <a:t>)</a:t>
                      </a:r>
                      <a:r>
                        <a:rPr kumimoji="0" lang="ar-EG" sz="2800" b="1" i="0" u="none" strike="noStrike" cap="none" normalizeH="0" baseline="0" dirty="0" smtClean="0">
                          <a:ln>
                            <a:noFill/>
                          </a:ln>
                          <a:solidFill>
                            <a:schemeClr val="bg1"/>
                          </a:solidFill>
                          <a:effectLst/>
                          <a:latin typeface="Arial" charset="0"/>
                          <a:cs typeface="Arial" charset="0"/>
                        </a:rPr>
                        <a:t> </a:t>
                      </a:r>
                      <a:endParaRPr kumimoji="0" lang="ar-EG"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دهر الدهور سنوك. من قدم </a:t>
                      </a:r>
                      <a:r>
                        <a:rPr kumimoji="0" lang="ar-SA" sz="3600" b="0" i="0" u="none" strike="noStrike" cap="none" normalizeH="0" baseline="0" dirty="0" err="1" smtClean="0">
                          <a:ln>
                            <a:noFill/>
                          </a:ln>
                          <a:solidFill>
                            <a:schemeClr val="bg1"/>
                          </a:solidFill>
                          <a:effectLst/>
                          <a:latin typeface="Arial" charset="0"/>
                          <a:cs typeface="Arial" charset="0"/>
                        </a:rPr>
                        <a:t>اسست</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الارض</a:t>
                      </a:r>
                      <a:r>
                        <a:rPr kumimoji="0" lang="ar-SA" sz="3600" b="0" i="0" u="none" strike="noStrike" cap="none" normalizeH="0" baseline="0" dirty="0" smtClean="0">
                          <a:ln>
                            <a:noFill/>
                          </a:ln>
                          <a:solidFill>
                            <a:schemeClr val="bg1"/>
                          </a:solidFill>
                          <a:effectLst/>
                          <a:latin typeface="Arial" charset="0"/>
                          <a:cs typeface="Arial" charset="0"/>
                        </a:rPr>
                        <a:t> والسموات هي عمل يديك.هي تبيد </a:t>
                      </a:r>
                      <a:r>
                        <a:rPr kumimoji="0" lang="ar-SA" sz="3600" b="0" i="0" u="none" strike="noStrike" cap="none" normalizeH="0" baseline="0" dirty="0" err="1" smtClean="0">
                          <a:ln>
                            <a:noFill/>
                          </a:ln>
                          <a:solidFill>
                            <a:schemeClr val="bg1"/>
                          </a:solidFill>
                          <a:effectLst/>
                          <a:latin typeface="Arial" charset="0"/>
                          <a:cs typeface="Arial" charset="0"/>
                        </a:rPr>
                        <a:t>وانت</a:t>
                      </a:r>
                      <a:r>
                        <a:rPr kumimoji="0" lang="ar-SA" sz="3600" b="0" i="0" u="none" strike="noStrike" cap="none" normalizeH="0" baseline="0" dirty="0" smtClean="0">
                          <a:ln>
                            <a:noFill/>
                          </a:ln>
                          <a:solidFill>
                            <a:schemeClr val="bg1"/>
                          </a:solidFill>
                          <a:effectLst/>
                          <a:latin typeface="Arial" charset="0"/>
                          <a:cs typeface="Arial" charset="0"/>
                        </a:rPr>
                        <a:t> تبقى </a:t>
                      </a:r>
                      <a:r>
                        <a:rPr kumimoji="0" lang="ar-EG" sz="3600" b="1" i="0" u="none" strike="noStrike" cap="none" normalizeH="0" baseline="0" dirty="0" err="1" smtClean="0">
                          <a:ln>
                            <a:noFill/>
                          </a:ln>
                          <a:solidFill>
                            <a:schemeClr val="bg1"/>
                          </a:solidFill>
                          <a:effectLst/>
                          <a:latin typeface="Arial" charset="0"/>
                          <a:cs typeface="Arial" charset="0"/>
                        </a:rPr>
                        <a:t>هللويا</a:t>
                      </a:r>
                      <a:r>
                        <a:rPr kumimoji="0" lang="ar-EG" sz="3600" b="1" i="0" u="none" strike="noStrike" cap="none" normalizeH="0" baseline="0" dirty="0" smtClean="0">
                          <a:ln>
                            <a:noFill/>
                          </a:ln>
                          <a:solidFill>
                            <a:schemeClr val="bg1"/>
                          </a:solidFill>
                          <a:effectLst/>
                          <a:latin typeface="Arial" charset="0"/>
                          <a:cs typeface="Arial" charset="0"/>
                        </a:rPr>
                        <a:t>.</a:t>
                      </a:r>
                      <a:endParaRPr kumimoji="0" lang="en-CA" sz="3600" b="1"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fr-CA" sz="2800" b="0" i="0" u="sng" strike="noStrike" cap="none" normalizeH="0" baseline="0" dirty="0" smtClean="0">
                          <a:ln>
                            <a:noFill/>
                          </a:ln>
                          <a:solidFill>
                            <a:srgbClr val="FF9933"/>
                          </a:solidFill>
                          <a:effectLst/>
                          <a:latin typeface="Arial" charset="0"/>
                          <a:cs typeface="Arial" charset="0"/>
                        </a:rPr>
                        <a:t>Psaume 102:24-26</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24 Toi, dont les années (durent) d’âge en âge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25 Tu as autrefois fondé la terre, Et les cieux sont l’ouvrage de tes mains.</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26 Eux, ils périront, mais toi, tu subsisteras ; </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CA" sz="2800" b="0" i="0" u="none" strike="noStrike" cap="none" normalizeH="0" baseline="0" dirty="0" smtClean="0">
                          <a:ln>
                            <a:noFill/>
                          </a:ln>
                          <a:solidFill>
                            <a:schemeClr val="bg1"/>
                          </a:solidFill>
                          <a:effectLst/>
                          <a:latin typeface="Arial" charset="0"/>
                          <a:cs typeface="Arial" charset="0"/>
                        </a:rPr>
                        <a:t>Alléluia</a:t>
                      </a:r>
                      <a:endParaRPr kumimoji="0" lang="ar-EG"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6863" name="Rectangle 63"/>
          <p:cNvSpPr>
            <a:spLocks noGrp="1" noChangeArrowheads="1"/>
          </p:cNvSpPr>
          <p:nvPr>
            <p:ph type="ctrTitle"/>
          </p:nvPr>
        </p:nvSpPr>
        <p:spPr/>
        <p:txBody>
          <a:bodyPr/>
          <a:lstStyle/>
          <a:p>
            <a:r>
              <a:rPr lang="en-US" dirty="0"/>
              <a:t>1pg</a:t>
            </a:r>
          </a:p>
        </p:txBody>
      </p:sp>
      <p:sp>
        <p:nvSpPr>
          <p:cNvPr id="16" name="Text Box 29">
            <a:hlinkClick r:id="" action="ppaction://macro?name=LetThemExaltHimForBishop"/>
          </p:cNvPr>
          <p:cNvSpPr txBox="1">
            <a:spLocks noChangeArrowheads="1"/>
          </p:cNvSpPr>
          <p:nvPr/>
        </p:nvSpPr>
        <p:spPr bwMode="auto">
          <a:xfrm>
            <a:off x="7020272" y="6237312"/>
            <a:ext cx="1944216" cy="384721"/>
          </a:xfrm>
          <a:prstGeom prst="rect">
            <a:avLst/>
          </a:prstGeom>
          <a:solidFill>
            <a:srgbClr val="0070C0"/>
          </a:solidFill>
          <a:ln w="25400" cmpd="sng">
            <a:solidFill>
              <a:schemeClr val="bg1"/>
            </a:solidFill>
            <a:miter lim="800000"/>
            <a:headEnd/>
            <a:tailEnd/>
          </a:ln>
        </p:spPr>
        <p:txBody>
          <a:bodyPr wrap="square" lIns="0" tIns="0" rIns="0" bIns="0">
            <a:spAutoFit/>
          </a:bodyPr>
          <a:lstStyle/>
          <a:p>
            <a:pPr algn="ctr"/>
            <a:r>
              <a:rPr lang="ar-EG" sz="1400" dirty="0" smtClean="0">
                <a:solidFill>
                  <a:schemeClr val="bg1"/>
                </a:solidFill>
              </a:rPr>
              <a:t>فليرفعوه </a:t>
            </a:r>
            <a:r>
              <a:rPr lang="ar-EG" sz="1400" dirty="0" smtClean="0">
                <a:solidFill>
                  <a:schemeClr val="bg1"/>
                </a:solidFill>
              </a:rPr>
              <a:t>– </a:t>
            </a:r>
            <a:r>
              <a:rPr lang="ar-EG" sz="1400" b="1" dirty="0" smtClean="0">
                <a:solidFill>
                  <a:schemeClr val="bg1"/>
                </a:solidFill>
              </a:rPr>
              <a:t>للأسقف</a:t>
            </a:r>
          </a:p>
          <a:p>
            <a:pPr algn="ctr"/>
            <a:r>
              <a:rPr lang="fr-CA" sz="1100" dirty="0" smtClean="0">
                <a:solidFill>
                  <a:schemeClr val="bg1"/>
                </a:solidFill>
              </a:rPr>
              <a:t>Qu’ils l’exaltent</a:t>
            </a:r>
            <a:r>
              <a:rPr lang="en-CA" sz="1100" dirty="0" smtClean="0">
                <a:solidFill>
                  <a:schemeClr val="bg1"/>
                </a:solidFill>
              </a:rPr>
              <a:t> - </a:t>
            </a:r>
            <a:r>
              <a:rPr lang="fr-CA" sz="1100" b="1" dirty="0" smtClean="0">
                <a:solidFill>
                  <a:schemeClr val="bg1"/>
                </a:solidFill>
              </a:rPr>
              <a:t>l’évêque</a:t>
            </a:r>
            <a:endParaRPr lang="fr-CA" sz="1100" b="1" dirty="0">
              <a:solidFill>
                <a:schemeClr val="bg1"/>
              </a:solidFill>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78" name="Group 54"/>
          <p:cNvGraphicFramePr>
            <a:graphicFrameLocks noGrp="1"/>
          </p:cNvGraphicFramePr>
          <p:nvPr/>
        </p:nvGraphicFramePr>
        <p:xfrm>
          <a:off x="34925" y="-26988"/>
          <a:ext cx="9145588" cy="6748272"/>
        </p:xfrm>
        <a:graphic>
          <a:graphicData uri="http://schemas.openxmlformats.org/drawingml/2006/table">
            <a:tbl>
              <a:tblPr rtl="1"/>
              <a:tblGrid>
                <a:gridCol w="4392613"/>
                <a:gridCol w="4752975"/>
              </a:tblGrid>
              <a:tr h="4249738">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ar-EG" sz="3600" b="0" i="0" u="sng" strike="noStrike" cap="none" normalizeH="0" baseline="0" dirty="0" smtClean="0">
                          <a:ln>
                            <a:noFill/>
                          </a:ln>
                          <a:solidFill>
                            <a:srgbClr val="FF9933"/>
                          </a:solidFill>
                          <a:effectLst/>
                          <a:latin typeface="Arial" charset="0"/>
                          <a:cs typeface="Arial" charset="0"/>
                        </a:rPr>
                        <a:t>متى ( 24 : 3 – 35 ) </a:t>
                      </a: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وفيما هو جالس على جبل الزيتون تقدم </a:t>
                      </a:r>
                      <a:r>
                        <a:rPr kumimoji="0" lang="ar-SA" sz="3600" b="0" i="0" u="none" strike="noStrike" cap="none" normalizeH="0" baseline="0" dirty="0" err="1" smtClean="0">
                          <a:ln>
                            <a:noFill/>
                          </a:ln>
                          <a:solidFill>
                            <a:schemeClr val="bg1"/>
                          </a:solidFill>
                          <a:effectLst/>
                          <a:latin typeface="Arial" charset="0"/>
                          <a:cs typeface="Arial" charset="0"/>
                        </a:rPr>
                        <a:t>اليه</a:t>
                      </a:r>
                      <a:r>
                        <a:rPr kumimoji="0" lang="ar-SA" sz="3600" b="0" i="0" u="none" strike="noStrike" cap="none" normalizeH="0" baseline="0" dirty="0" smtClean="0">
                          <a:ln>
                            <a:noFill/>
                          </a:ln>
                          <a:solidFill>
                            <a:schemeClr val="bg1"/>
                          </a:solidFill>
                          <a:effectLst/>
                          <a:latin typeface="Arial" charset="0"/>
                          <a:cs typeface="Arial" charset="0"/>
                        </a:rPr>
                        <a:t> التلاميذ على انفراد قائلين قل لنا متى يكون هذا وما هي علامة مجيئك وانقضاء الدهر. </a:t>
                      </a:r>
                      <a:r>
                        <a:rPr kumimoji="0" lang="ar-SA" sz="3600" b="0" i="0" u="none" strike="noStrike" cap="none" normalizeH="0" baseline="0" dirty="0" err="1" smtClean="0">
                          <a:ln>
                            <a:noFill/>
                          </a:ln>
                          <a:solidFill>
                            <a:schemeClr val="bg1"/>
                          </a:solidFill>
                          <a:effectLst/>
                          <a:latin typeface="Arial" charset="0"/>
                          <a:cs typeface="Arial" charset="0"/>
                        </a:rPr>
                        <a:t>فاجاب</a:t>
                      </a:r>
                      <a:r>
                        <a:rPr kumimoji="0" lang="ar-SA" sz="3600" b="0" i="0" u="none" strike="noStrike" cap="none" normalizeH="0" baseline="0" dirty="0" smtClean="0">
                          <a:ln>
                            <a:noFill/>
                          </a:ln>
                          <a:solidFill>
                            <a:schemeClr val="bg1"/>
                          </a:solidFill>
                          <a:effectLst/>
                          <a:latin typeface="Arial" charset="0"/>
                          <a:cs typeface="Arial" charset="0"/>
                        </a:rPr>
                        <a:t> يسوع وقال لهم انظروا لا يضلكم احد.</a:t>
                      </a:r>
                      <a:r>
                        <a:rPr kumimoji="0" lang="ar-EG"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فان كثيرين سيأتون باسمي قائلين </a:t>
                      </a:r>
                      <a:r>
                        <a:rPr kumimoji="0" lang="ar-SA" sz="3600" b="0" i="0" u="none" strike="noStrike" cap="none" normalizeH="0" baseline="0" dirty="0" err="1" smtClean="0">
                          <a:ln>
                            <a:noFill/>
                          </a:ln>
                          <a:solidFill>
                            <a:schemeClr val="bg1"/>
                          </a:solidFill>
                          <a:effectLst/>
                          <a:latin typeface="Arial" charset="0"/>
                          <a:cs typeface="Arial" charset="0"/>
                        </a:rPr>
                        <a:t>انا</a:t>
                      </a:r>
                      <a:r>
                        <a:rPr kumimoji="0" lang="ar-SA" sz="3600" b="0" i="0" u="none" strike="noStrike" cap="none" normalizeH="0" baseline="0" dirty="0" smtClean="0">
                          <a:ln>
                            <a:noFill/>
                          </a:ln>
                          <a:solidFill>
                            <a:schemeClr val="bg1"/>
                          </a:solidFill>
                          <a:effectLst/>
                          <a:latin typeface="Arial" charset="0"/>
                          <a:cs typeface="Arial" charset="0"/>
                        </a:rPr>
                        <a:t> هو المسيح ويضلون كثيرين. </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n-US" sz="2800" b="0" i="0" u="sng" strike="noStrike" cap="none" normalizeH="0" baseline="0" dirty="0" err="1" smtClean="0">
                          <a:ln>
                            <a:noFill/>
                          </a:ln>
                          <a:solidFill>
                            <a:srgbClr val="FF9933"/>
                          </a:solidFill>
                          <a:effectLst/>
                          <a:latin typeface="Arial" charset="0"/>
                          <a:cs typeface="Times New Roman" pitchFamily="18" charset="0"/>
                        </a:rPr>
                        <a:t>Matthieu</a:t>
                      </a:r>
                      <a:r>
                        <a:rPr kumimoji="0" lang="en-US" sz="2800" b="0" i="0" u="sng" strike="noStrike" cap="none" normalizeH="0" baseline="0" dirty="0" smtClean="0">
                          <a:ln>
                            <a:noFill/>
                          </a:ln>
                          <a:solidFill>
                            <a:srgbClr val="FF9933"/>
                          </a:solidFill>
                          <a:effectLst/>
                          <a:latin typeface="Arial" charset="0"/>
                          <a:cs typeface="Times New Roman" pitchFamily="18" charset="0"/>
                        </a:rPr>
                        <a:t> 24:3-35</a:t>
                      </a:r>
                      <a:endParaRPr kumimoji="0" lang="ar-EG" sz="2800" b="0" i="0" u="sng" strike="noStrike" cap="none" normalizeH="0" baseline="0" dirty="0" smtClean="0">
                        <a:ln>
                          <a:noFill/>
                        </a:ln>
                        <a:solidFill>
                          <a:srgbClr val="FF9933"/>
                        </a:solidFill>
                        <a:effectLst/>
                        <a:latin typeface="Arial" charset="0"/>
                        <a:cs typeface="Times New Roman" pitchFamily="18" charset="0"/>
                      </a:endParaRPr>
                    </a:p>
                    <a:p>
                      <a:pPr marL="0" marR="0" lvl="0" indent="0" algn="just" defTabSz="914400" rtl="0" eaLnBrk="1" fontAlgn="base" latinLnBrk="0" hangingPunct="1">
                        <a:lnSpc>
                          <a:spcPct val="90000"/>
                        </a:lnSpc>
                        <a:spcBef>
                          <a:spcPct val="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p>
                      <a:pPr marL="0" marR="0" lvl="0" indent="0" algn="just"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 Il s’assit sur le mont des Oliviers. Et les disciples vinrent en privé lui dire : </a:t>
                      </a:r>
                      <a:r>
                        <a:rPr kumimoji="0" lang="fr-FR" sz="2800" b="0" i="0" u="none" strike="noStrike" cap="none" normalizeH="0" baseline="0" dirty="0" err="1" smtClean="0">
                          <a:ln>
                            <a:noFill/>
                          </a:ln>
                          <a:solidFill>
                            <a:schemeClr val="bg1"/>
                          </a:solidFill>
                          <a:effectLst/>
                          <a:latin typeface="Arial" charset="0"/>
                          <a:cs typeface="Arial" charset="0"/>
                        </a:rPr>
                        <a:t>Dis–nous</a:t>
                      </a:r>
                      <a:r>
                        <a:rPr kumimoji="0" lang="fr-FR" sz="2800" b="0" i="0" u="none" strike="noStrike" cap="none" normalizeH="0" baseline="0" dirty="0" smtClean="0">
                          <a:ln>
                            <a:noFill/>
                          </a:ln>
                          <a:solidFill>
                            <a:schemeClr val="bg1"/>
                          </a:solidFill>
                          <a:effectLst/>
                          <a:latin typeface="Arial" charset="0"/>
                          <a:cs typeface="Arial" charset="0"/>
                        </a:rPr>
                        <a:t> quand cela arrivera–</a:t>
                      </a:r>
                      <a:r>
                        <a:rPr kumimoji="0" lang="fr-FR" sz="2800" b="0" i="0" u="none" strike="noStrike" cap="none" normalizeH="0" baseline="0" dirty="0" err="1" smtClean="0">
                          <a:ln>
                            <a:noFill/>
                          </a:ln>
                          <a:solidFill>
                            <a:schemeClr val="bg1"/>
                          </a:solidFill>
                          <a:effectLst/>
                          <a:latin typeface="Arial" charset="0"/>
                          <a:cs typeface="Arial" charset="0"/>
                        </a:rPr>
                        <a:t>t–il</a:t>
                      </a:r>
                      <a:r>
                        <a:rPr kumimoji="0" lang="fr-FR" sz="2800" b="0" i="0" u="none" strike="noStrike" cap="none" normalizeH="0" baseline="0" dirty="0" smtClean="0">
                          <a:ln>
                            <a:noFill/>
                          </a:ln>
                          <a:solidFill>
                            <a:schemeClr val="bg1"/>
                          </a:solidFill>
                          <a:effectLst/>
                          <a:latin typeface="Arial" charset="0"/>
                          <a:cs typeface="Arial" charset="0"/>
                        </a:rPr>
                        <a:t> et quel sera le signe de ton avènement et de la fin du monde ? 4 Jésus leur répondit : Prenez garde que personne ne vous séduise.</a:t>
                      </a:r>
                    </a:p>
                    <a:p>
                      <a:pPr marL="0" marR="0" lvl="0" indent="0" algn="just" defTabSz="914400" rtl="0" eaLnBrk="1" fontAlgn="base" latinLnBrk="0" hangingPunct="1">
                        <a:lnSpc>
                          <a:spcPct val="90000"/>
                        </a:lnSpc>
                        <a:spcBef>
                          <a:spcPct val="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5 Car plusieurs viendront sous mon nom, en disant : C’est moi qui suis le Christ. Et ils séduiront beaucoup de gens. </a:t>
                      </a:r>
                    </a:p>
                  </a:txBody>
                  <a:tcPr marL="109728" marR="109728" horzOverflow="overflow">
                    <a:lnL>
                      <a:noFill/>
                    </a:lnL>
                    <a:lnR cap="flat">
                      <a:noFill/>
                    </a:lnR>
                    <a:lnT>
                      <a:noFill/>
                    </a:lnT>
                    <a:lnB cap="flat">
                      <a:noFill/>
                    </a:lnB>
                    <a:lnTlToBr>
                      <a:noFill/>
                    </a:lnTlToBr>
                    <a:lnBlToTr>
                      <a:noFill/>
                    </a:lnBlToTr>
                    <a:noFill/>
                  </a:tcPr>
                </a:tc>
              </a:tr>
            </a:tbl>
          </a:graphicData>
        </a:graphic>
      </p:graphicFrame>
      <p:sp>
        <p:nvSpPr>
          <p:cNvPr id="77879" name="Rectangle 55"/>
          <p:cNvSpPr>
            <a:spLocks noGrp="1" noChangeArrowheads="1"/>
          </p:cNvSpPr>
          <p:nvPr>
            <p:ph type="ctrTitle"/>
          </p:nvPr>
        </p:nvSpPr>
        <p:spPr/>
        <p:txBody>
          <a:bodyPr/>
          <a:lstStyle/>
          <a:p>
            <a:r>
              <a:rPr lang="en-US" dirty="0"/>
              <a:t>1g</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702" name="Group 78"/>
          <p:cNvGraphicFramePr>
            <a:graphicFrameLocks noGrp="1"/>
          </p:cNvGraphicFramePr>
          <p:nvPr/>
        </p:nvGraphicFramePr>
        <p:xfrm>
          <a:off x="107951" y="44450"/>
          <a:ext cx="8712522" cy="6577584"/>
        </p:xfrm>
        <a:graphic>
          <a:graphicData uri="http://schemas.openxmlformats.org/drawingml/2006/table">
            <a:tbl>
              <a:tblPr rtl="1"/>
              <a:tblGrid>
                <a:gridCol w="4230849"/>
                <a:gridCol w="4481673"/>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وسوف تسمعون بحروب </a:t>
                      </a:r>
                      <a:r>
                        <a:rPr kumimoji="0" lang="ar-SA" sz="3600" b="0" i="0" u="none" strike="noStrike" cap="none" normalizeH="0" baseline="0" dirty="0" err="1" smtClean="0">
                          <a:ln>
                            <a:noFill/>
                          </a:ln>
                          <a:solidFill>
                            <a:schemeClr val="bg1"/>
                          </a:solidFill>
                          <a:effectLst/>
                          <a:latin typeface="Arial" charset="0"/>
                          <a:cs typeface="Arial" charset="0"/>
                        </a:rPr>
                        <a:t>واخبار</a:t>
                      </a:r>
                      <a:r>
                        <a:rPr kumimoji="0" lang="ar-SA" sz="3600" b="0" i="0" u="none" strike="noStrike" cap="none" normalizeH="0" baseline="0" dirty="0" smtClean="0">
                          <a:ln>
                            <a:noFill/>
                          </a:ln>
                          <a:solidFill>
                            <a:schemeClr val="bg1"/>
                          </a:solidFill>
                          <a:effectLst/>
                          <a:latin typeface="Arial" charset="0"/>
                          <a:cs typeface="Arial" charset="0"/>
                        </a:rPr>
                        <a:t> حروب.انظروا لا ترتاعوا.</a:t>
                      </a: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لا بد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تكون هذه كلها.ولكن ليس المنتهى بعد.</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تقوم امة على امة ومملكة على مملكة وتكون مجاعات </a:t>
                      </a:r>
                      <a:r>
                        <a:rPr kumimoji="0" lang="ar-SA" sz="3600" b="0" i="0" u="none" strike="noStrike" cap="none" normalizeH="0" baseline="0" dirty="0" err="1" smtClean="0">
                          <a:ln>
                            <a:noFill/>
                          </a:ln>
                          <a:solidFill>
                            <a:schemeClr val="bg1"/>
                          </a:solidFill>
                          <a:effectLst/>
                          <a:latin typeface="Arial" charset="0"/>
                          <a:cs typeface="Arial" charset="0"/>
                        </a:rPr>
                        <a:t>واوبئة</a:t>
                      </a:r>
                      <a:r>
                        <a:rPr kumimoji="0" lang="ar-SA" sz="3600" b="0" i="0" u="none" strike="noStrike" cap="none" normalizeH="0" baseline="0" dirty="0" smtClean="0">
                          <a:ln>
                            <a:noFill/>
                          </a:ln>
                          <a:solidFill>
                            <a:schemeClr val="bg1"/>
                          </a:solidFill>
                          <a:effectLst/>
                          <a:latin typeface="Arial" charset="0"/>
                          <a:cs typeface="Arial" charset="0"/>
                        </a:rPr>
                        <a:t> وزلازل في </a:t>
                      </a:r>
                      <a:r>
                        <a:rPr kumimoji="0" lang="ar-SA" sz="3600" b="0" i="0" u="none" strike="noStrike" cap="none" normalizeH="0" baseline="0" dirty="0" err="1" smtClean="0">
                          <a:ln>
                            <a:noFill/>
                          </a:ln>
                          <a:solidFill>
                            <a:schemeClr val="bg1"/>
                          </a:solidFill>
                          <a:effectLst/>
                          <a:latin typeface="Arial" charset="0"/>
                          <a:cs typeface="Arial" charset="0"/>
                        </a:rPr>
                        <a:t>اماكن</a:t>
                      </a:r>
                      <a:r>
                        <a:rPr kumimoji="0" lang="ar-SA" sz="3600" b="0" i="0" u="none" strike="noStrike" cap="none" normalizeH="0" baseline="0" dirty="0" smtClean="0">
                          <a:ln>
                            <a:noFill/>
                          </a:ln>
                          <a:solidFill>
                            <a:schemeClr val="bg1"/>
                          </a:solidFill>
                          <a:effectLst/>
                          <a:latin typeface="Arial" charset="0"/>
                          <a:cs typeface="Arial" charset="0"/>
                        </a:rPr>
                        <a:t>.ولكن هذه كلها مبتدأ </a:t>
                      </a:r>
                      <a:r>
                        <a:rPr kumimoji="0" lang="ar-SA" sz="3600" b="0" i="0" u="none" strike="noStrike" cap="none" normalizeH="0" baseline="0" dirty="0" err="1" smtClean="0">
                          <a:ln>
                            <a:noFill/>
                          </a:ln>
                          <a:solidFill>
                            <a:schemeClr val="bg1"/>
                          </a:solidFill>
                          <a:effectLst/>
                          <a:latin typeface="Arial" charset="0"/>
                          <a:cs typeface="Arial" charset="0"/>
                        </a:rPr>
                        <a:t>الاوجاع</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6 Vous allez entendre parler de guerres et de bruits de guerres : </a:t>
                      </a:r>
                      <a:r>
                        <a:rPr kumimoji="0" lang="fr-FR" sz="2800" b="0" i="0" u="none" strike="noStrike" cap="none" normalizeH="0" baseline="0" dirty="0" err="1" smtClean="0">
                          <a:ln>
                            <a:noFill/>
                          </a:ln>
                          <a:solidFill>
                            <a:schemeClr val="bg1"/>
                          </a:solidFill>
                          <a:effectLst/>
                          <a:latin typeface="Arial" charset="0"/>
                          <a:cs typeface="Arial" charset="0"/>
                        </a:rPr>
                        <a:t>gardez–vous</a:t>
                      </a:r>
                      <a:r>
                        <a:rPr kumimoji="0" lang="fr-FR" sz="2800" b="0" i="0" u="none" strike="noStrike" cap="none" normalizeH="0" baseline="0" dirty="0" smtClean="0">
                          <a:ln>
                            <a:noFill/>
                          </a:ln>
                          <a:solidFill>
                            <a:schemeClr val="bg1"/>
                          </a:solidFill>
                          <a:effectLst/>
                          <a:latin typeface="Arial" charset="0"/>
                          <a:cs typeface="Arial" charset="0"/>
                        </a:rPr>
                        <a:t> de vous alarmer car cela doit arriver. Mais ce ne sera pas encore la fin.</a:t>
                      </a:r>
                    </a:p>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7 Une nation s’élèvera contre une nation, et un royaume contre un royaume, et il y aura, par endroit, des famines et des tremblements de terre. 8 Tout cela ne sera que le commencement des douleurs.</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742" name="Group 94"/>
          <p:cNvGraphicFramePr>
            <a:graphicFrameLocks noGrp="1"/>
          </p:cNvGraphicFramePr>
          <p:nvPr/>
        </p:nvGraphicFramePr>
        <p:xfrm>
          <a:off x="36513" y="387816"/>
          <a:ext cx="9072562" cy="6065520"/>
        </p:xfrm>
        <a:graphic>
          <a:graphicData uri="http://schemas.openxmlformats.org/drawingml/2006/table">
            <a:tbl>
              <a:tblPr rtl="1"/>
              <a:tblGrid>
                <a:gridCol w="4149317"/>
                <a:gridCol w="4923245"/>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حينئذ يسلمونكم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ضيق ويقتلونكم وتكونون مبغضين من جميع </a:t>
                      </a:r>
                      <a:r>
                        <a:rPr kumimoji="0" lang="ar-SA" sz="3600" b="0" i="0" u="none" strike="noStrike" cap="none" normalizeH="0" baseline="0" dirty="0" err="1" smtClean="0">
                          <a:ln>
                            <a:noFill/>
                          </a:ln>
                          <a:solidFill>
                            <a:schemeClr val="bg1"/>
                          </a:solidFill>
                          <a:effectLst/>
                          <a:latin typeface="Arial" charset="0"/>
                          <a:cs typeface="Arial" charset="0"/>
                        </a:rPr>
                        <a:t>الامم</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لاجل</a:t>
                      </a:r>
                      <a:r>
                        <a:rPr kumimoji="0" lang="ar-SA" sz="3600" b="0" i="0" u="none" strike="noStrike" cap="none" normalizeH="0" baseline="0" dirty="0" smtClean="0">
                          <a:ln>
                            <a:noFill/>
                          </a:ln>
                          <a:solidFill>
                            <a:schemeClr val="bg1"/>
                          </a:solidFill>
                          <a:effectLst/>
                          <a:latin typeface="Arial" charset="0"/>
                          <a:cs typeface="Arial" charset="0"/>
                        </a:rPr>
                        <a:t> اسمي. وحينئذ يعثر كثيرون ويسلمون بعضهم بعضا ويبغضون بعضهم بعضا. ويقوم </a:t>
                      </a:r>
                      <a:r>
                        <a:rPr kumimoji="0" lang="ar-SA" sz="3600" b="0" i="0" u="none" strike="noStrike" cap="none" normalizeH="0" baseline="0" dirty="0" err="1" smtClean="0">
                          <a:ln>
                            <a:noFill/>
                          </a:ln>
                          <a:solidFill>
                            <a:schemeClr val="bg1"/>
                          </a:solidFill>
                          <a:effectLst/>
                          <a:latin typeface="Arial" charset="0"/>
                          <a:cs typeface="Arial" charset="0"/>
                        </a:rPr>
                        <a:t>انبياء</a:t>
                      </a:r>
                      <a:r>
                        <a:rPr kumimoji="0" lang="ar-SA" sz="3600" b="0" i="0" u="none" strike="noStrike" cap="none" normalizeH="0" baseline="0" dirty="0" smtClean="0">
                          <a:ln>
                            <a:noFill/>
                          </a:ln>
                          <a:solidFill>
                            <a:schemeClr val="bg1"/>
                          </a:solidFill>
                          <a:effectLst/>
                          <a:latin typeface="Arial" charset="0"/>
                          <a:cs typeface="Arial" charset="0"/>
                        </a:rPr>
                        <a:t> كذبة كثيرون ويضلون كثيرين. ولكثرة </a:t>
                      </a:r>
                      <a:r>
                        <a:rPr kumimoji="0" lang="ar-SA" sz="3600" b="0" i="0" u="none" strike="noStrike" cap="none" normalizeH="0" baseline="0" dirty="0" err="1" smtClean="0">
                          <a:ln>
                            <a:noFill/>
                          </a:ln>
                          <a:solidFill>
                            <a:schemeClr val="bg1"/>
                          </a:solidFill>
                          <a:effectLst/>
                          <a:latin typeface="Arial" charset="0"/>
                          <a:cs typeface="Arial" charset="0"/>
                        </a:rPr>
                        <a:t>الاثم</a:t>
                      </a:r>
                      <a:r>
                        <a:rPr kumimoji="0" lang="ar-SA" sz="3600" b="0" i="0" u="none" strike="noStrike" cap="none" normalizeH="0" baseline="0" dirty="0" smtClean="0">
                          <a:ln>
                            <a:noFill/>
                          </a:ln>
                          <a:solidFill>
                            <a:schemeClr val="bg1"/>
                          </a:solidFill>
                          <a:effectLst/>
                          <a:latin typeface="Arial" charset="0"/>
                          <a:cs typeface="Arial" charset="0"/>
                        </a:rPr>
                        <a:t> تبرد محبة الكثيرين. </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9 Alors on vous livrera aux tourments, et l’on vous fera mourir, et vous serez haïs de toutes les nations, à cause de mon nom. 10 Et ce sera pour beaucoup une occasion de chute, ils se trahiront, se haïront les uns les autres. 11  Plusieurs faux prophètes s’élèveront et séduiront beaucoup de gens. 12 Et en raison des progrès de l’iniquité l’amour du plus grand nombre se refroidira.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649" name="Group 25"/>
          <p:cNvGraphicFramePr>
            <a:graphicFrameLocks noGrp="1"/>
          </p:cNvGraphicFramePr>
          <p:nvPr/>
        </p:nvGraphicFramePr>
        <p:xfrm>
          <a:off x="36513" y="44450"/>
          <a:ext cx="9072562" cy="7004304"/>
        </p:xfrm>
        <a:graphic>
          <a:graphicData uri="http://schemas.openxmlformats.org/drawingml/2006/table">
            <a:tbl>
              <a:tblPr rtl="1"/>
              <a:tblGrid>
                <a:gridCol w="4054723"/>
                <a:gridCol w="5017839"/>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ولكن الذي يصبر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المنتهى فهذا يخلص. </a:t>
                      </a:r>
                      <a:r>
                        <a:rPr kumimoji="0" lang="ar-SA" sz="3600" b="0" i="0" u="none" strike="noStrike" cap="none" normalizeH="0" baseline="0" dirty="0" err="1" smtClean="0">
                          <a:ln>
                            <a:noFill/>
                          </a:ln>
                          <a:solidFill>
                            <a:schemeClr val="bg1"/>
                          </a:solidFill>
                          <a:effectLst/>
                          <a:latin typeface="Arial" charset="0"/>
                          <a:cs typeface="Arial" charset="0"/>
                        </a:rPr>
                        <a:t>ويكرز</a:t>
                      </a:r>
                      <a:r>
                        <a:rPr kumimoji="0" lang="ar-SA" sz="3600" b="0" i="0" u="none" strike="noStrike" cap="none" normalizeH="0" baseline="0" dirty="0" smtClean="0">
                          <a:ln>
                            <a:noFill/>
                          </a:ln>
                          <a:solidFill>
                            <a:schemeClr val="bg1"/>
                          </a:solidFill>
                          <a:effectLst/>
                          <a:latin typeface="Arial" charset="0"/>
                          <a:cs typeface="Arial" charset="0"/>
                        </a:rPr>
                        <a:t> ببشارة الملكوت هذه في كل المسكونة شهادة لجميع </a:t>
                      </a:r>
                      <a:r>
                        <a:rPr kumimoji="0" lang="ar-SA" sz="3600" b="0" i="0" u="none" strike="noStrike" cap="none" normalizeH="0" baseline="0" dirty="0" err="1" smtClean="0">
                          <a:ln>
                            <a:noFill/>
                          </a:ln>
                          <a:solidFill>
                            <a:schemeClr val="bg1"/>
                          </a:solidFill>
                          <a:effectLst/>
                          <a:latin typeface="Arial" charset="0"/>
                          <a:cs typeface="Arial" charset="0"/>
                        </a:rPr>
                        <a:t>الامم</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.ثم يأتي المنتهى</a:t>
                      </a:r>
                      <a:r>
                        <a:rPr kumimoji="0" lang="fr-FR"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فمتى نظرتم </a:t>
                      </a:r>
                      <a:r>
                        <a:rPr kumimoji="0" lang="ar-SA" sz="3600" b="0" i="0" u="none" strike="noStrike" cap="none" normalizeH="0" baseline="0" dirty="0" err="1" smtClean="0">
                          <a:ln>
                            <a:noFill/>
                          </a:ln>
                          <a:solidFill>
                            <a:schemeClr val="bg1"/>
                          </a:solidFill>
                          <a:effectLst/>
                          <a:latin typeface="Arial" charset="0"/>
                          <a:cs typeface="Arial" charset="0"/>
                        </a:rPr>
                        <a:t>رجسة</a:t>
                      </a:r>
                      <a:r>
                        <a:rPr kumimoji="0" lang="ar-SA" sz="3600" b="0" i="0" u="none" strike="noStrike" cap="none" normalizeH="0" baseline="0" dirty="0" smtClean="0">
                          <a:ln>
                            <a:noFill/>
                          </a:ln>
                          <a:solidFill>
                            <a:schemeClr val="bg1"/>
                          </a:solidFill>
                          <a:effectLst/>
                          <a:latin typeface="Arial" charset="0"/>
                          <a:cs typeface="Arial" charset="0"/>
                        </a:rPr>
                        <a:t> الخراب التي قال عنها دانيال النبي قائمة في المكان المقدس.ليفهم القارئ. فحينئذ ليهرب الذين في اليهودية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الجبال.</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13 Mais celui qui persévèrera jusqu’à la fin sera sauvé.14 Cette bonne nouvelle du royaume sera prêchée dans le monde entier, pour servir de témoignage à toutes les nations. Alors viendra la fin. 15  C’est pourquoi, lorsque vous verrez l’abomination de la désolation dont a parlé le prophète Daniel, établie dans le lieu saint, que le lecteur fasse attention.16 Alors, que ceux qui seront en Judée fuient dans les montagnes ;</a:t>
                      </a:r>
                    </a:p>
                    <a:p>
                      <a:pPr marL="0" marR="0" lvl="0" indent="0" algn="just" defTabSz="914400" rtl="0" eaLnBrk="1" fontAlgn="base" latinLnBrk="0" hangingPunct="1">
                        <a:lnSpc>
                          <a:spcPct val="100000"/>
                        </a:lnSpc>
                        <a:spcBef>
                          <a:spcPct val="20000"/>
                        </a:spcBef>
                        <a:spcAft>
                          <a:spcPct val="0"/>
                        </a:spcAft>
                        <a:buClrTx/>
                        <a:buSzTx/>
                        <a:buFontTx/>
                        <a:buNone/>
                        <a:tabLst/>
                      </a:pP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4696" name="Group 24"/>
          <p:cNvGraphicFramePr>
            <a:graphicFrameLocks noGrp="1"/>
          </p:cNvGraphicFramePr>
          <p:nvPr/>
        </p:nvGraphicFramePr>
        <p:xfrm>
          <a:off x="323528" y="598512"/>
          <a:ext cx="8569523" cy="5638800"/>
        </p:xfrm>
        <a:graphic>
          <a:graphicData uri="http://schemas.openxmlformats.org/drawingml/2006/table">
            <a:tbl>
              <a:tblPr rtl="1"/>
              <a:tblGrid>
                <a:gridCol w="3749005"/>
                <a:gridCol w="482051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smtClean="0">
                          <a:ln>
                            <a:noFill/>
                          </a:ln>
                          <a:solidFill>
                            <a:schemeClr val="bg1"/>
                          </a:solidFill>
                          <a:effectLst/>
                          <a:latin typeface="Arial" charset="0"/>
                          <a:cs typeface="Arial" charset="0"/>
                        </a:rPr>
                        <a:t>والذي على السطح فلا ينزل </a:t>
                      </a:r>
                      <a:r>
                        <a:rPr kumimoji="0" lang="ar-SA" sz="3600" b="0" i="0" u="none" strike="noStrike" cap="none" normalizeH="0" baseline="0" dirty="0" err="1" smtClean="0">
                          <a:ln>
                            <a:noFill/>
                          </a:ln>
                          <a:solidFill>
                            <a:schemeClr val="bg1"/>
                          </a:solidFill>
                          <a:effectLst/>
                          <a:latin typeface="Arial" charset="0"/>
                          <a:cs typeface="Arial" charset="0"/>
                        </a:rPr>
                        <a:t>لياخذ</a:t>
                      </a:r>
                      <a:r>
                        <a:rPr kumimoji="0" lang="ar-SA" sz="3600" b="0" i="0" u="none" strike="noStrike" cap="none" normalizeH="0" baseline="0" dirty="0" smtClean="0">
                          <a:ln>
                            <a:noFill/>
                          </a:ln>
                          <a:solidFill>
                            <a:schemeClr val="bg1"/>
                          </a:solidFill>
                          <a:effectLst/>
                          <a:latin typeface="Arial" charset="0"/>
                          <a:cs typeface="Arial" charset="0"/>
                        </a:rPr>
                        <a:t> من بيته شيئا. والذي في الحقل فلا يرجع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ورائه </a:t>
                      </a:r>
                      <a:r>
                        <a:rPr kumimoji="0" lang="ar-SA" sz="3600" b="0" i="0" u="none" strike="noStrike" cap="none" normalizeH="0" baseline="0" dirty="0" err="1" smtClean="0">
                          <a:ln>
                            <a:noFill/>
                          </a:ln>
                          <a:solidFill>
                            <a:schemeClr val="bg1"/>
                          </a:solidFill>
                          <a:effectLst/>
                          <a:latin typeface="Arial" charset="0"/>
                          <a:cs typeface="Arial" charset="0"/>
                        </a:rPr>
                        <a:t>لياخذ</a:t>
                      </a:r>
                      <a:r>
                        <a:rPr kumimoji="0" lang="ar-SA" sz="3600" b="0" i="0" u="none" strike="noStrike" cap="none" normalizeH="0" baseline="0" dirty="0" smtClean="0">
                          <a:ln>
                            <a:noFill/>
                          </a:ln>
                          <a:solidFill>
                            <a:schemeClr val="bg1"/>
                          </a:solidFill>
                          <a:effectLst/>
                          <a:latin typeface="Arial" charset="0"/>
                          <a:cs typeface="Arial" charset="0"/>
                        </a:rPr>
                        <a:t> ثيابه. وويل للحبالى والمرضعات في تلك </a:t>
                      </a:r>
                      <a:r>
                        <a:rPr kumimoji="0" lang="ar-SA" sz="3600" b="0" i="0" u="none" strike="noStrike" cap="none" normalizeH="0" baseline="0" dirty="0" err="1" smtClean="0">
                          <a:ln>
                            <a:noFill/>
                          </a:ln>
                          <a:solidFill>
                            <a:schemeClr val="bg1"/>
                          </a:solidFill>
                          <a:effectLst/>
                          <a:latin typeface="Arial" charset="0"/>
                          <a:cs typeface="Arial" charset="0"/>
                        </a:rPr>
                        <a:t>الايام</a:t>
                      </a:r>
                      <a:r>
                        <a:rPr kumimoji="0" lang="ar-SA" sz="3600" b="0" i="0" u="none" strike="noStrike" cap="none" normalizeH="0" baseline="0" dirty="0" smtClean="0">
                          <a:ln>
                            <a:noFill/>
                          </a:ln>
                          <a:solidFill>
                            <a:schemeClr val="bg1"/>
                          </a:solidFill>
                          <a:effectLst/>
                          <a:latin typeface="Arial" charset="0"/>
                          <a:cs typeface="Arial" charset="0"/>
                        </a:rPr>
                        <a:t>. وصلّوا لكي لا يكون هربكم في شتاء ولا في سبت. </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17 que celui qui sera sur la terrasse ne descende pas pour prendre ce qui est dans sa maison,18 et celui qui sera dans les champs ne s’en retourne pas pour prendre son vêtement.19 Malheur aux femmes qui seront enceintes et à celles qui allaiteront en ces </a:t>
                      </a:r>
                      <a:r>
                        <a:rPr kumimoji="0" lang="fr-FR" sz="2800" b="0" i="0" u="none" strike="noStrike" cap="none" normalizeH="0" baseline="0" dirty="0" err="1" smtClean="0">
                          <a:ln>
                            <a:noFill/>
                          </a:ln>
                          <a:solidFill>
                            <a:schemeClr val="bg1"/>
                          </a:solidFill>
                          <a:effectLst/>
                          <a:latin typeface="Arial" charset="0"/>
                          <a:cs typeface="Arial" charset="0"/>
                        </a:rPr>
                        <a:t>jours–là</a:t>
                      </a:r>
                      <a:r>
                        <a:rPr kumimoji="0" lang="fr-FR" sz="2800" b="0" i="0" u="none" strike="noStrike" cap="none" normalizeH="0" baseline="0" dirty="0" smtClean="0">
                          <a:ln>
                            <a:noFill/>
                          </a:ln>
                          <a:solidFill>
                            <a:schemeClr val="bg1"/>
                          </a:solidFill>
                          <a:effectLst/>
                          <a:latin typeface="Arial" charset="0"/>
                          <a:cs typeface="Arial" charset="0"/>
                        </a:rPr>
                        <a:t> ! 20  Priez pour que votre fuite n’arrive pas en hiver, ni un jour de sabbat.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5717" name="Group 21"/>
          <p:cNvGraphicFramePr>
            <a:graphicFrameLocks noGrp="1"/>
          </p:cNvGraphicFramePr>
          <p:nvPr/>
        </p:nvGraphicFramePr>
        <p:xfrm>
          <a:off x="251520" y="315808"/>
          <a:ext cx="8713539" cy="6065520"/>
        </p:xfrm>
        <a:graphic>
          <a:graphicData uri="http://schemas.openxmlformats.org/drawingml/2006/table">
            <a:tbl>
              <a:tblPr rtl="1"/>
              <a:tblGrid>
                <a:gridCol w="4037093"/>
                <a:gridCol w="4676446"/>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يكون حينئذ ضيق عظيم لم يكن مثله منذ ابتداء العالم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الآن ولن يكون. ولو لم تقصّر تلك </a:t>
                      </a:r>
                      <a:r>
                        <a:rPr kumimoji="0" lang="ar-SA" sz="3600" b="0" i="0" u="none" strike="noStrike" cap="none" normalizeH="0" baseline="0" dirty="0" err="1" smtClean="0">
                          <a:ln>
                            <a:noFill/>
                          </a:ln>
                          <a:solidFill>
                            <a:schemeClr val="bg1"/>
                          </a:solidFill>
                          <a:effectLst/>
                          <a:latin typeface="Arial" charset="0"/>
                          <a:cs typeface="Arial" charset="0"/>
                        </a:rPr>
                        <a:t>الايام</a:t>
                      </a:r>
                      <a:r>
                        <a:rPr kumimoji="0" lang="ar-SA" sz="3600" b="0" i="0" u="none" strike="noStrike" cap="none" normalizeH="0" baseline="0" dirty="0" smtClean="0">
                          <a:ln>
                            <a:noFill/>
                          </a:ln>
                          <a:solidFill>
                            <a:schemeClr val="bg1"/>
                          </a:solidFill>
                          <a:effectLst/>
                          <a:latin typeface="Arial" charset="0"/>
                          <a:cs typeface="Arial" charset="0"/>
                        </a:rPr>
                        <a:t> لم يخلص جسد.ولكن </a:t>
                      </a:r>
                      <a:r>
                        <a:rPr kumimoji="0" lang="ar-SA" sz="3600" b="0" i="0" u="none" strike="noStrike" cap="none" normalizeH="0" baseline="0" dirty="0" err="1" smtClean="0">
                          <a:ln>
                            <a:noFill/>
                          </a:ln>
                          <a:solidFill>
                            <a:schemeClr val="bg1"/>
                          </a:solidFill>
                          <a:effectLst/>
                          <a:latin typeface="Arial" charset="0"/>
                          <a:cs typeface="Arial" charset="0"/>
                        </a:rPr>
                        <a:t>لاجل</a:t>
                      </a:r>
                      <a:r>
                        <a:rPr kumimoji="0" lang="ar-SA" sz="3600" b="0" i="0" u="none" strike="noStrike" cap="none" normalizeH="0" baseline="0" dirty="0" smtClean="0">
                          <a:ln>
                            <a:noFill/>
                          </a:ln>
                          <a:solidFill>
                            <a:schemeClr val="bg1"/>
                          </a:solidFill>
                          <a:effectLst/>
                          <a:latin typeface="Arial" charset="0"/>
                          <a:cs typeface="Arial" charset="0"/>
                        </a:rPr>
                        <a:t> المختارين تقصّر تلك </a:t>
                      </a:r>
                      <a:r>
                        <a:rPr kumimoji="0" lang="ar-SA" sz="3600" b="0" i="0" u="none" strike="noStrike" cap="none" normalizeH="0" baseline="0" dirty="0" err="1" smtClean="0">
                          <a:ln>
                            <a:noFill/>
                          </a:ln>
                          <a:solidFill>
                            <a:schemeClr val="bg1"/>
                          </a:solidFill>
                          <a:effectLst/>
                          <a:latin typeface="Arial" charset="0"/>
                          <a:cs typeface="Arial" charset="0"/>
                        </a:rPr>
                        <a:t>الايام</a:t>
                      </a:r>
                      <a:r>
                        <a:rPr kumimoji="0" lang="ar-SA" sz="3600" b="0" i="0" u="none" strike="noStrike" cap="none" normalizeH="0" baseline="0" dirty="0" smtClean="0">
                          <a:ln>
                            <a:noFill/>
                          </a:ln>
                          <a:solidFill>
                            <a:schemeClr val="bg1"/>
                          </a:solidFill>
                          <a:effectLst/>
                          <a:latin typeface="Arial" charset="0"/>
                          <a:cs typeface="Arial" charset="0"/>
                        </a:rPr>
                        <a:t>. حينئذ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قال لكم احد </a:t>
                      </a:r>
                      <a:r>
                        <a:rPr kumimoji="0" lang="ar-SA" sz="3600" b="0" i="0" u="none" strike="noStrike" cap="none" normalizeH="0" baseline="0" dirty="0" err="1" smtClean="0">
                          <a:ln>
                            <a:noFill/>
                          </a:ln>
                          <a:solidFill>
                            <a:schemeClr val="bg1"/>
                          </a:solidFill>
                          <a:effectLst/>
                          <a:latin typeface="Arial" charset="0"/>
                          <a:cs typeface="Arial" charset="0"/>
                        </a:rPr>
                        <a:t>هوذا</a:t>
                      </a:r>
                      <a:r>
                        <a:rPr kumimoji="0" lang="ar-SA" sz="3600" b="0" i="0" u="none" strike="noStrike" cap="none" normalizeH="0" baseline="0" dirty="0" smtClean="0">
                          <a:ln>
                            <a:noFill/>
                          </a:ln>
                          <a:solidFill>
                            <a:schemeClr val="bg1"/>
                          </a:solidFill>
                          <a:effectLst/>
                          <a:latin typeface="Arial" charset="0"/>
                          <a:cs typeface="Arial" charset="0"/>
                        </a:rPr>
                        <a:t> المسيح هنا </a:t>
                      </a:r>
                      <a:r>
                        <a:rPr kumimoji="0" lang="ar-SA" sz="3600" b="0" i="0" u="none" strike="noStrike" cap="none" normalizeH="0" baseline="0" dirty="0" err="1" smtClean="0">
                          <a:ln>
                            <a:noFill/>
                          </a:ln>
                          <a:solidFill>
                            <a:schemeClr val="bg1"/>
                          </a:solidFill>
                          <a:effectLst/>
                          <a:latin typeface="Arial" charset="0"/>
                          <a:cs typeface="Arial" charset="0"/>
                        </a:rPr>
                        <a:t>او</a:t>
                      </a:r>
                      <a:r>
                        <a:rPr kumimoji="0" lang="ar-SA" sz="3600" b="0" i="0" u="none" strike="noStrike" cap="none" normalizeH="0" baseline="0" dirty="0" smtClean="0">
                          <a:ln>
                            <a:noFill/>
                          </a:ln>
                          <a:solidFill>
                            <a:schemeClr val="bg1"/>
                          </a:solidFill>
                          <a:effectLst/>
                          <a:latin typeface="Arial" charset="0"/>
                          <a:cs typeface="Arial" charset="0"/>
                        </a:rPr>
                        <a:t> هناك فلا تصدقوا.</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defRPr/>
                      </a:pP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21 Car alors, il y aura une grande tribulation telle qu’il n’y en a pas eu depuis le commencement du monde jusqu’à maintenant, et qu’il n’y en aura jamais plus. 22  Et si ces jours n’étaient abrégés, personne ne serait sauvé, mais à cause des élus ces jours seront abrégés. 23  Si quelqu’un vous dit alors : Le Christ est ici, ou : Il est là, ne le croyez pas.</a:t>
                      </a: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772" name="Group 28"/>
          <p:cNvGraphicFramePr>
            <a:graphicFrameLocks noGrp="1"/>
          </p:cNvGraphicFramePr>
          <p:nvPr/>
        </p:nvGraphicFramePr>
        <p:xfrm>
          <a:off x="36513" y="44450"/>
          <a:ext cx="9072562" cy="6918960"/>
        </p:xfrm>
        <a:graphic>
          <a:graphicData uri="http://schemas.openxmlformats.org/drawingml/2006/table">
            <a:tbl>
              <a:tblPr rtl="1"/>
              <a:tblGrid>
                <a:gridCol w="4289079"/>
                <a:gridCol w="4783483"/>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سيقوم </a:t>
                      </a:r>
                      <a:r>
                        <a:rPr kumimoji="0" lang="ar-SA" sz="3600" b="0" i="0" u="none" strike="noStrike" cap="none" normalizeH="0" baseline="0" dirty="0" err="1" smtClean="0">
                          <a:ln>
                            <a:noFill/>
                          </a:ln>
                          <a:solidFill>
                            <a:schemeClr val="bg1"/>
                          </a:solidFill>
                          <a:effectLst/>
                          <a:latin typeface="Arial" charset="0"/>
                          <a:cs typeface="Arial" charset="0"/>
                        </a:rPr>
                        <a:t>مسحاء</a:t>
                      </a:r>
                      <a:r>
                        <a:rPr kumimoji="0" lang="ar-SA" sz="3600" b="0" i="0" u="none" strike="noStrike" cap="none" normalizeH="0" baseline="0" dirty="0" smtClean="0">
                          <a:ln>
                            <a:noFill/>
                          </a:ln>
                          <a:solidFill>
                            <a:schemeClr val="bg1"/>
                          </a:solidFill>
                          <a:effectLst/>
                          <a:latin typeface="Arial" charset="0"/>
                          <a:cs typeface="Arial" charset="0"/>
                        </a:rPr>
                        <a:t> كذبة </a:t>
                      </a:r>
                      <a:r>
                        <a:rPr kumimoji="0" lang="ar-SA" sz="3600" b="0" i="0" u="none" strike="noStrike" cap="none" normalizeH="0" baseline="0" dirty="0" err="1" smtClean="0">
                          <a:ln>
                            <a:noFill/>
                          </a:ln>
                          <a:solidFill>
                            <a:schemeClr val="bg1"/>
                          </a:solidFill>
                          <a:effectLst/>
                          <a:latin typeface="Arial" charset="0"/>
                          <a:cs typeface="Arial" charset="0"/>
                        </a:rPr>
                        <a:t>وانبياء</a:t>
                      </a:r>
                      <a:r>
                        <a:rPr kumimoji="0" lang="ar-SA" sz="3600" b="0" i="0" u="none" strike="noStrike" cap="none" normalizeH="0" baseline="0" dirty="0" smtClean="0">
                          <a:ln>
                            <a:noFill/>
                          </a:ln>
                          <a:solidFill>
                            <a:schemeClr val="bg1"/>
                          </a:solidFill>
                          <a:effectLst/>
                          <a:latin typeface="Arial" charset="0"/>
                          <a:cs typeface="Arial" charset="0"/>
                        </a:rPr>
                        <a:t> كذبة ويعطون آيات عظيمة وعجائب حتى يضلوا لو </a:t>
                      </a:r>
                      <a:r>
                        <a:rPr kumimoji="0" lang="ar-SA" sz="3600" b="0" i="0" u="none" strike="noStrike" cap="none" normalizeH="0" baseline="0" dirty="0" err="1" smtClean="0">
                          <a:ln>
                            <a:noFill/>
                          </a:ln>
                          <a:solidFill>
                            <a:schemeClr val="bg1"/>
                          </a:solidFill>
                          <a:effectLst/>
                          <a:latin typeface="Arial" charset="0"/>
                          <a:cs typeface="Arial" charset="0"/>
                        </a:rPr>
                        <a:t>امكن</a:t>
                      </a:r>
                      <a:r>
                        <a:rPr kumimoji="0" lang="ar-SA" sz="3600" b="0" i="0" u="none" strike="noStrike" cap="none" normalizeH="0" baseline="0" dirty="0" smtClean="0">
                          <a:ln>
                            <a:noFill/>
                          </a:ln>
                          <a:solidFill>
                            <a:schemeClr val="bg1"/>
                          </a:solidFill>
                          <a:effectLst/>
                          <a:latin typeface="Arial" charset="0"/>
                          <a:cs typeface="Arial" charset="0"/>
                        </a:rPr>
                        <a:t> المختارين </a:t>
                      </a:r>
                      <a:r>
                        <a:rPr kumimoji="0" lang="ar-SA" sz="3600" b="0" i="0" u="none" strike="noStrike" cap="none" normalizeH="0" baseline="0" dirty="0" err="1" smtClean="0">
                          <a:ln>
                            <a:noFill/>
                          </a:ln>
                          <a:solidFill>
                            <a:schemeClr val="bg1"/>
                          </a:solidFill>
                          <a:effectLst/>
                          <a:latin typeface="Arial" charset="0"/>
                          <a:cs typeface="Arial" charset="0"/>
                        </a:rPr>
                        <a:t>ايضا</a:t>
                      </a:r>
                      <a:r>
                        <a:rPr kumimoji="0" lang="ar-SA" sz="3600" b="0" i="0" u="none" strike="noStrike" cap="none" normalizeH="0" baseline="0" dirty="0" smtClean="0">
                          <a:ln>
                            <a:noFill/>
                          </a:ln>
                          <a:solidFill>
                            <a:schemeClr val="bg1"/>
                          </a:solidFill>
                          <a:effectLst/>
                          <a:latin typeface="Arial" charset="0"/>
                          <a:cs typeface="Arial" charset="0"/>
                        </a:rPr>
                        <a:t>. ها </a:t>
                      </a:r>
                      <a:r>
                        <a:rPr kumimoji="0" lang="ar-SA" sz="3600" b="0" i="0" u="none" strike="noStrike" cap="none" normalizeH="0" baseline="0" dirty="0" err="1" smtClean="0">
                          <a:ln>
                            <a:noFill/>
                          </a:ln>
                          <a:solidFill>
                            <a:schemeClr val="bg1"/>
                          </a:solidFill>
                          <a:effectLst/>
                          <a:latin typeface="Arial" charset="0"/>
                          <a:cs typeface="Arial" charset="0"/>
                        </a:rPr>
                        <a:t>انا</a:t>
                      </a:r>
                      <a:r>
                        <a:rPr kumimoji="0" lang="ar-SA" sz="3600" b="0" i="0" u="none" strike="noStrike" cap="none" normalizeH="0" baseline="0" dirty="0" smtClean="0">
                          <a:ln>
                            <a:noFill/>
                          </a:ln>
                          <a:solidFill>
                            <a:schemeClr val="bg1"/>
                          </a:solidFill>
                          <a:effectLst/>
                          <a:latin typeface="Arial" charset="0"/>
                          <a:cs typeface="Arial" charset="0"/>
                        </a:rPr>
                        <a:t> قد سبقت </a:t>
                      </a:r>
                      <a:r>
                        <a:rPr kumimoji="0" lang="ar-SA" sz="3600" b="0" i="0" u="none" strike="noStrike" cap="none" normalizeH="0" baseline="0" dirty="0" err="1" smtClean="0">
                          <a:ln>
                            <a:noFill/>
                          </a:ln>
                          <a:solidFill>
                            <a:schemeClr val="bg1"/>
                          </a:solidFill>
                          <a:effectLst/>
                          <a:latin typeface="Arial" charset="0"/>
                          <a:cs typeface="Arial" charset="0"/>
                        </a:rPr>
                        <a:t>واخبرتكم</a:t>
                      </a:r>
                      <a:r>
                        <a:rPr kumimoji="0" lang="ar-SA" sz="3600" b="0" i="0" u="none" strike="noStrike" cap="none" normalizeH="0" baseline="0" dirty="0" smtClean="0">
                          <a:ln>
                            <a:noFill/>
                          </a:ln>
                          <a:solidFill>
                            <a:schemeClr val="bg1"/>
                          </a:solidFill>
                          <a:effectLst/>
                          <a:latin typeface="Arial" charset="0"/>
                          <a:cs typeface="Arial" charset="0"/>
                        </a:rPr>
                        <a:t>. فان قالوا لكم ها هو في البرية فلا تخرجوا.ها هو في المخادع فلا تصدقوا. </a:t>
                      </a: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كما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البرق يخرج من المشارق ويظهر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المغارب هكذا يكون </a:t>
                      </a:r>
                      <a:r>
                        <a:rPr kumimoji="0" lang="ar-SA" sz="3600" b="0" i="0" u="none" strike="noStrike" cap="none" normalizeH="0" baseline="0" dirty="0" err="1" smtClean="0">
                          <a:ln>
                            <a:noFill/>
                          </a:ln>
                          <a:solidFill>
                            <a:schemeClr val="bg1"/>
                          </a:solidFill>
                          <a:effectLst/>
                          <a:latin typeface="Arial" charset="0"/>
                          <a:cs typeface="Arial" charset="0"/>
                        </a:rPr>
                        <a:t>ايضا</a:t>
                      </a:r>
                      <a:r>
                        <a:rPr kumimoji="0" lang="ar-SA" sz="3600" b="0" i="0" u="none" strike="noStrike" cap="none" normalizeH="0" baseline="0" dirty="0" smtClean="0">
                          <a:ln>
                            <a:noFill/>
                          </a:ln>
                          <a:solidFill>
                            <a:schemeClr val="bg1"/>
                          </a:solidFill>
                          <a:effectLst/>
                          <a:latin typeface="Arial" charset="0"/>
                          <a:cs typeface="Arial" charset="0"/>
                        </a:rPr>
                        <a:t> مجيء ابن </a:t>
                      </a:r>
                      <a:r>
                        <a:rPr kumimoji="0" lang="ar-SA" sz="3600" b="0" i="0" u="none" strike="noStrike" cap="none" normalizeH="0" baseline="0" dirty="0" err="1" smtClean="0">
                          <a:ln>
                            <a:noFill/>
                          </a:ln>
                          <a:solidFill>
                            <a:schemeClr val="bg1"/>
                          </a:solidFill>
                          <a:effectLst/>
                          <a:latin typeface="Arial" charset="0"/>
                          <a:cs typeface="Arial" charset="0"/>
                        </a:rPr>
                        <a:t>الانسان</a:t>
                      </a:r>
                      <a:r>
                        <a:rPr kumimoji="0" lang="ar-SA" sz="3600" b="0" i="0" u="none" strike="noStrike" cap="none" normalizeH="0" baseline="0" dirty="0" smtClean="0">
                          <a:ln>
                            <a:noFill/>
                          </a:ln>
                          <a:solidFill>
                            <a:schemeClr val="bg1"/>
                          </a:solidFill>
                          <a:effectLst/>
                          <a:latin typeface="Arial" charset="0"/>
                          <a:cs typeface="Arial" charset="0"/>
                        </a:rPr>
                        <a:t>.</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24  Car il s’élèvera de faux christs et de faux prophètes, ils opéreront de grands signes et des prodiges au point de séduire si possible même les élus. 25  Je vous l’ai prédit. 26 Si donc on vous dit : Voici : il est dans le désert, n’y allez pas ; voici : il est dans les chambres, ne le croyez pas. 27 En effet, comme l’éclair part de l’orient et brille jusqu’en occident, ainsi sera l’avènement du Fils de l’homme.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9817" name="Group 25"/>
          <p:cNvGraphicFramePr>
            <a:graphicFrameLocks noGrp="1"/>
          </p:cNvGraphicFramePr>
          <p:nvPr/>
        </p:nvGraphicFramePr>
        <p:xfrm>
          <a:off x="322958" y="526504"/>
          <a:ext cx="8569522" cy="5638800"/>
        </p:xfrm>
        <a:graphic>
          <a:graphicData uri="http://schemas.openxmlformats.org/drawingml/2006/table">
            <a:tbl>
              <a:tblPr rtl="1"/>
              <a:tblGrid>
                <a:gridCol w="4218034"/>
                <a:gridCol w="4351488"/>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defRPr/>
                      </a:pPr>
                      <a:r>
                        <a:rPr kumimoji="0" lang="ar-SA" sz="3600" b="0" i="0" u="none" strike="noStrike" cap="none" normalizeH="0" baseline="0" dirty="0" err="1" smtClean="0">
                          <a:ln>
                            <a:noFill/>
                          </a:ln>
                          <a:solidFill>
                            <a:schemeClr val="bg1"/>
                          </a:solidFill>
                          <a:effectLst/>
                          <a:latin typeface="Arial" charset="0"/>
                          <a:cs typeface="Arial" charset="0"/>
                        </a:rPr>
                        <a:t>لانه</a:t>
                      </a:r>
                      <a:r>
                        <a:rPr kumimoji="0" lang="ar-SA" sz="3600" b="0" i="0" u="none" strike="noStrike" cap="none" normalizeH="0" baseline="0" dirty="0" smtClean="0">
                          <a:ln>
                            <a:noFill/>
                          </a:ln>
                          <a:solidFill>
                            <a:schemeClr val="bg1"/>
                          </a:solidFill>
                          <a:effectLst/>
                          <a:latin typeface="Arial" charset="0"/>
                          <a:cs typeface="Arial" charset="0"/>
                        </a:rPr>
                        <a:t> حيثما تكن الجثّة فهناك تجتمع النسور وللوقت بعد ضيق تلك </a:t>
                      </a:r>
                      <a:r>
                        <a:rPr kumimoji="0" lang="ar-SA" sz="3600" b="0" i="0" u="none" strike="noStrike" cap="none" normalizeH="0" baseline="0" dirty="0" err="1" smtClean="0">
                          <a:ln>
                            <a:noFill/>
                          </a:ln>
                          <a:solidFill>
                            <a:schemeClr val="bg1"/>
                          </a:solidFill>
                          <a:effectLst/>
                          <a:latin typeface="Arial" charset="0"/>
                          <a:cs typeface="Arial" charset="0"/>
                        </a:rPr>
                        <a:t>الايام</a:t>
                      </a:r>
                      <a:r>
                        <a:rPr kumimoji="0" lang="ar-SA" sz="3600" b="0" i="0" u="none" strike="noStrike" cap="none" normalizeH="0" baseline="0" dirty="0" smtClean="0">
                          <a:ln>
                            <a:noFill/>
                          </a:ln>
                          <a:solidFill>
                            <a:schemeClr val="bg1"/>
                          </a:solidFill>
                          <a:effectLst/>
                          <a:latin typeface="Arial" charset="0"/>
                          <a:cs typeface="Arial" charset="0"/>
                        </a:rPr>
                        <a:t> تظلم الشمس</a:t>
                      </a:r>
                      <a:r>
                        <a:rPr kumimoji="0" lang="en-US"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smtClean="0">
                          <a:ln>
                            <a:noFill/>
                          </a:ln>
                          <a:solidFill>
                            <a:schemeClr val="bg1"/>
                          </a:solidFill>
                          <a:effectLst/>
                          <a:latin typeface="Arial" charset="0"/>
                          <a:cs typeface="Arial" charset="0"/>
                        </a:rPr>
                        <a:t>والقمر لا يعطي </a:t>
                      </a:r>
                      <a:r>
                        <a:rPr kumimoji="0" lang="ar-SA" sz="3600" b="0" i="0" u="none" strike="noStrike" cap="none" normalizeH="0" baseline="0" dirty="0" err="1" smtClean="0">
                          <a:ln>
                            <a:noFill/>
                          </a:ln>
                          <a:solidFill>
                            <a:schemeClr val="bg1"/>
                          </a:solidFill>
                          <a:effectLst/>
                          <a:latin typeface="Arial" charset="0"/>
                          <a:cs typeface="Arial" charset="0"/>
                        </a:rPr>
                        <a:t>ضؤه</a:t>
                      </a:r>
                      <a:r>
                        <a:rPr kumimoji="0" lang="ar-SA" sz="3600" b="0" i="0" u="none" strike="noStrike" cap="none" normalizeH="0" baseline="0" dirty="0" smtClean="0">
                          <a:ln>
                            <a:noFill/>
                          </a:ln>
                          <a:solidFill>
                            <a:schemeClr val="bg1"/>
                          </a:solidFill>
                          <a:effectLst/>
                          <a:latin typeface="Arial" charset="0"/>
                          <a:cs typeface="Arial" charset="0"/>
                        </a:rPr>
                        <a:t> والنجوم تسقط من السماء وقوات السموات تتزعزع. وحينئذ تظهر علامة ابن </a:t>
                      </a:r>
                      <a:r>
                        <a:rPr kumimoji="0" lang="ar-SA" sz="3600" b="0" i="0" u="none" strike="noStrike" cap="none" normalizeH="0" baseline="0" dirty="0" err="1" smtClean="0">
                          <a:ln>
                            <a:noFill/>
                          </a:ln>
                          <a:solidFill>
                            <a:schemeClr val="bg1"/>
                          </a:solidFill>
                          <a:effectLst/>
                          <a:latin typeface="Arial" charset="0"/>
                          <a:cs typeface="Arial" charset="0"/>
                        </a:rPr>
                        <a:t>الانسان</a:t>
                      </a:r>
                      <a:r>
                        <a:rPr kumimoji="0" lang="ar-SA" sz="3600" b="0" i="0" u="none" strike="noStrike" cap="none" normalizeH="0" baseline="0" dirty="0" smtClean="0">
                          <a:ln>
                            <a:noFill/>
                          </a:ln>
                          <a:solidFill>
                            <a:schemeClr val="bg1"/>
                          </a:solidFill>
                          <a:effectLst/>
                          <a:latin typeface="Arial" charset="0"/>
                          <a:cs typeface="Arial" charset="0"/>
                        </a:rPr>
                        <a:t> في السماء.وحينئذ تنوح جميع قبائل </a:t>
                      </a:r>
                      <a:r>
                        <a:rPr kumimoji="0" lang="ar-SA" sz="3600" b="0" i="0" u="none" strike="noStrike" cap="none" normalizeH="0" baseline="0" dirty="0" err="1" smtClean="0">
                          <a:ln>
                            <a:noFill/>
                          </a:ln>
                          <a:solidFill>
                            <a:schemeClr val="bg1"/>
                          </a:solidFill>
                          <a:effectLst/>
                          <a:latin typeface="Arial" charset="0"/>
                          <a:cs typeface="Arial" charset="0"/>
                        </a:rPr>
                        <a:t>الارض</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defRPr/>
                      </a:pPr>
                      <a:r>
                        <a:rPr kumimoji="0" lang="fr-FR" sz="2800" b="0" i="0" u="none" strike="noStrike" cap="none" normalizeH="0" baseline="0" dirty="0" smtClean="0">
                          <a:ln>
                            <a:noFill/>
                          </a:ln>
                          <a:solidFill>
                            <a:schemeClr val="bg1"/>
                          </a:solidFill>
                          <a:effectLst/>
                          <a:latin typeface="Arial" charset="0"/>
                          <a:cs typeface="Arial" charset="0"/>
                        </a:rPr>
                        <a:t>28 Où que soit le cadavre là s’assembleront les aigles. 29 Aussitôt après ces jours de tribulation, le soleil s’obscurcira, la lune ne donnera plus sa clarté, les étoiles tomberont du ciel et les puissances des cieux seront ébranlées. 30 Alors le signe du Fils de l’homme paraîtra dans le ciel, toutes les tribus de la terre se lamenteront,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0841" name="Group 25"/>
          <p:cNvGraphicFramePr>
            <a:graphicFrameLocks noGrp="1"/>
          </p:cNvGraphicFramePr>
          <p:nvPr/>
        </p:nvGraphicFramePr>
        <p:xfrm>
          <a:off x="36513" y="44450"/>
          <a:ext cx="9072562" cy="6918960"/>
        </p:xfrm>
        <a:graphic>
          <a:graphicData uri="http://schemas.openxmlformats.org/drawingml/2006/table">
            <a:tbl>
              <a:tblPr rtl="1"/>
              <a:tblGrid>
                <a:gridCol w="3923905"/>
                <a:gridCol w="5148657"/>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ويبصرون ابن </a:t>
                      </a:r>
                      <a:r>
                        <a:rPr kumimoji="0" lang="ar-SA" sz="3600" b="0" i="0" u="none" strike="noStrike" cap="none" normalizeH="0" baseline="0" dirty="0" err="1" smtClean="0">
                          <a:ln>
                            <a:noFill/>
                          </a:ln>
                          <a:solidFill>
                            <a:schemeClr val="bg1"/>
                          </a:solidFill>
                          <a:effectLst/>
                          <a:latin typeface="Arial" charset="0"/>
                          <a:cs typeface="Arial" charset="0"/>
                        </a:rPr>
                        <a:t>الانسان</a:t>
                      </a:r>
                      <a:r>
                        <a:rPr kumimoji="0" lang="ar-SA" sz="3600" b="0" i="0" u="none" strike="noStrike" cap="none" normalizeH="0" baseline="0" dirty="0" smtClean="0">
                          <a:ln>
                            <a:noFill/>
                          </a:ln>
                          <a:solidFill>
                            <a:schemeClr val="bg1"/>
                          </a:solidFill>
                          <a:effectLst/>
                          <a:latin typeface="Arial" charset="0"/>
                          <a:cs typeface="Arial" charset="0"/>
                        </a:rPr>
                        <a:t> آتيا على سحاب السماء بقوة ومجد </a:t>
                      </a:r>
                      <a:r>
                        <a:rPr kumimoji="0" lang="ar-SA" sz="3600" b="0" i="0" u="none" strike="noStrike" cap="none" normalizeH="0" baseline="0" dirty="0" err="1" smtClean="0">
                          <a:ln>
                            <a:noFill/>
                          </a:ln>
                          <a:solidFill>
                            <a:schemeClr val="bg1"/>
                          </a:solidFill>
                          <a:effectLst/>
                          <a:latin typeface="Arial" charset="0"/>
                          <a:cs typeface="Arial" charset="0"/>
                        </a:rPr>
                        <a:t>كثيرفيرسل</a:t>
                      </a:r>
                      <a:r>
                        <a:rPr kumimoji="0" lang="ar-SA" sz="3600" b="0" i="0" u="none" strike="noStrike" cap="none" normalizeH="0" baseline="0" dirty="0" smtClean="0">
                          <a:ln>
                            <a:noFill/>
                          </a:ln>
                          <a:solidFill>
                            <a:schemeClr val="bg1"/>
                          </a:solidFill>
                          <a:effectLst/>
                          <a:latin typeface="Arial" charset="0"/>
                          <a:cs typeface="Arial" charset="0"/>
                        </a:rPr>
                        <a:t> ملائكته ببوق عظيم الصوت فيجمعون </a:t>
                      </a:r>
                      <a:r>
                        <a:rPr kumimoji="0" lang="ar-SA" sz="3600" b="0" i="0" u="none" strike="noStrike" cap="none" normalizeH="0" baseline="0" dirty="0" err="1" smtClean="0">
                          <a:ln>
                            <a:noFill/>
                          </a:ln>
                          <a:solidFill>
                            <a:schemeClr val="bg1"/>
                          </a:solidFill>
                          <a:effectLst/>
                          <a:latin typeface="Arial" charset="0"/>
                          <a:cs typeface="Arial" charset="0"/>
                        </a:rPr>
                        <a:t>مختاريه</a:t>
                      </a:r>
                      <a:r>
                        <a:rPr kumimoji="0" lang="ar-SA" sz="3600" b="0" i="0" u="none" strike="noStrike" cap="none" normalizeH="0" baseline="0" dirty="0" smtClean="0">
                          <a:ln>
                            <a:noFill/>
                          </a:ln>
                          <a:solidFill>
                            <a:schemeClr val="bg1"/>
                          </a:solidFill>
                          <a:effectLst/>
                          <a:latin typeface="Arial" charset="0"/>
                          <a:cs typeface="Arial" charset="0"/>
                        </a:rPr>
                        <a:t> من </a:t>
                      </a:r>
                      <a:r>
                        <a:rPr kumimoji="0" lang="ar-SA" sz="3600" b="0" i="0" u="none" strike="noStrike" cap="none" normalizeH="0" baseline="0" dirty="0" err="1" smtClean="0">
                          <a:ln>
                            <a:noFill/>
                          </a:ln>
                          <a:solidFill>
                            <a:schemeClr val="bg1"/>
                          </a:solidFill>
                          <a:effectLst/>
                          <a:latin typeface="Arial" charset="0"/>
                          <a:cs typeface="Arial" charset="0"/>
                        </a:rPr>
                        <a:t>الاربع</a:t>
                      </a:r>
                      <a:r>
                        <a:rPr kumimoji="0" lang="ar-SA" sz="3600" b="0" i="0" u="none" strike="noStrike" cap="none" normalizeH="0" baseline="0" dirty="0" smtClean="0">
                          <a:ln>
                            <a:noFill/>
                          </a:ln>
                          <a:solidFill>
                            <a:schemeClr val="bg1"/>
                          </a:solidFill>
                          <a:effectLst/>
                          <a:latin typeface="Arial" charset="0"/>
                          <a:cs typeface="Arial" charset="0"/>
                        </a:rPr>
                        <a:t> الرياح من </a:t>
                      </a:r>
                      <a:r>
                        <a:rPr kumimoji="0" lang="ar-SA" sz="3600" b="0" i="0" u="none" strike="noStrike" cap="none" normalizeH="0" baseline="0" dirty="0" err="1" smtClean="0">
                          <a:ln>
                            <a:noFill/>
                          </a:ln>
                          <a:solidFill>
                            <a:schemeClr val="bg1"/>
                          </a:solidFill>
                          <a:effectLst/>
                          <a:latin typeface="Arial" charset="0"/>
                          <a:cs typeface="Arial" charset="0"/>
                        </a:rPr>
                        <a:t>اقصاء</a:t>
                      </a:r>
                      <a:r>
                        <a:rPr kumimoji="0" lang="ar-SA" sz="3600" b="0" i="0" u="none" strike="noStrike" cap="none" normalizeH="0" baseline="0" dirty="0" smtClean="0">
                          <a:ln>
                            <a:noFill/>
                          </a:ln>
                          <a:solidFill>
                            <a:schemeClr val="bg1"/>
                          </a:solidFill>
                          <a:effectLst/>
                          <a:latin typeface="Arial" charset="0"/>
                          <a:cs typeface="Arial" charset="0"/>
                        </a:rPr>
                        <a:t> السموات </a:t>
                      </a:r>
                      <a:r>
                        <a:rPr kumimoji="0" lang="ar-SA" sz="3600" b="0" i="0" u="none" strike="noStrike" cap="none" normalizeH="0" baseline="0" dirty="0" err="1" smtClean="0">
                          <a:ln>
                            <a:noFill/>
                          </a:ln>
                          <a:solidFill>
                            <a:schemeClr val="bg1"/>
                          </a:solidFill>
                          <a:effectLst/>
                          <a:latin typeface="Arial" charset="0"/>
                          <a:cs typeface="Arial" charset="0"/>
                        </a:rPr>
                        <a:t>الى</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اقصائها</a:t>
                      </a:r>
                      <a:r>
                        <a:rPr kumimoji="0" lang="ar-SA" sz="3600" b="0" i="0" u="none" strike="noStrike" cap="none" normalizeH="0" baseline="0" dirty="0" smtClean="0">
                          <a:ln>
                            <a:noFill/>
                          </a:ln>
                          <a:solidFill>
                            <a:schemeClr val="bg1"/>
                          </a:solidFill>
                          <a:effectLst/>
                          <a:latin typeface="Arial" charset="0"/>
                          <a:cs typeface="Arial" charset="0"/>
                        </a:rPr>
                        <a:t>. فمن شجرة التين تعلّموا المثل متى صار غصنها رخصا </a:t>
                      </a:r>
                      <a:r>
                        <a:rPr kumimoji="0" lang="ar-SA" sz="3600" b="0" i="0" u="none" strike="noStrike" cap="none" normalizeH="0" baseline="0" dirty="0" err="1" smtClean="0">
                          <a:ln>
                            <a:noFill/>
                          </a:ln>
                          <a:solidFill>
                            <a:schemeClr val="bg1"/>
                          </a:solidFill>
                          <a:effectLst/>
                          <a:latin typeface="Arial" charset="0"/>
                          <a:cs typeface="Arial" charset="0"/>
                        </a:rPr>
                        <a:t>واخرجت</a:t>
                      </a:r>
                      <a:r>
                        <a:rPr kumimoji="0" lang="ar-SA" sz="3600" b="0" i="0" u="none" strike="noStrike" cap="none" normalizeH="0" baseline="0" dirty="0" smtClean="0">
                          <a:ln>
                            <a:noFill/>
                          </a:ln>
                          <a:solidFill>
                            <a:schemeClr val="bg1"/>
                          </a:solidFill>
                          <a:effectLst/>
                          <a:latin typeface="Arial" charset="0"/>
                          <a:cs typeface="Arial" charset="0"/>
                        </a:rPr>
                        <a:t> </a:t>
                      </a:r>
                      <a:r>
                        <a:rPr kumimoji="0" lang="ar-SA" sz="3600" b="0" i="0" u="none" strike="noStrike" cap="none" normalizeH="0" baseline="0" dirty="0" err="1" smtClean="0">
                          <a:ln>
                            <a:noFill/>
                          </a:ln>
                          <a:solidFill>
                            <a:schemeClr val="bg1"/>
                          </a:solidFill>
                          <a:effectLst/>
                          <a:latin typeface="Arial" charset="0"/>
                          <a:cs typeface="Arial" charset="0"/>
                        </a:rPr>
                        <a:t>اوراقها</a:t>
                      </a:r>
                      <a:r>
                        <a:rPr kumimoji="0" lang="ar-SA" sz="3600" b="0" i="0" u="none" strike="noStrike" cap="none" normalizeH="0" baseline="0" dirty="0" smtClean="0">
                          <a:ln>
                            <a:noFill/>
                          </a:ln>
                          <a:solidFill>
                            <a:schemeClr val="bg1"/>
                          </a:solidFill>
                          <a:effectLst/>
                          <a:latin typeface="Arial" charset="0"/>
                          <a:cs typeface="Arial" charset="0"/>
                        </a:rPr>
                        <a:t> تعلمون </a:t>
                      </a:r>
                      <a:r>
                        <a:rPr kumimoji="0" lang="ar-SA" sz="3600" b="0" i="0" u="none" strike="noStrike" cap="none" normalizeH="0" baseline="0" dirty="0" err="1" smtClean="0">
                          <a:ln>
                            <a:noFill/>
                          </a:ln>
                          <a:solidFill>
                            <a:schemeClr val="bg1"/>
                          </a:solidFill>
                          <a:effectLst/>
                          <a:latin typeface="Arial" charset="0"/>
                          <a:cs typeface="Arial" charset="0"/>
                        </a:rPr>
                        <a:t>ان</a:t>
                      </a:r>
                      <a:r>
                        <a:rPr kumimoji="0" lang="ar-SA" sz="3600" b="0" i="0" u="none" strike="noStrike" cap="none" normalizeH="0" baseline="0" dirty="0" smtClean="0">
                          <a:ln>
                            <a:noFill/>
                          </a:ln>
                          <a:solidFill>
                            <a:schemeClr val="bg1"/>
                          </a:solidFill>
                          <a:effectLst/>
                          <a:latin typeface="Arial" charset="0"/>
                          <a:cs typeface="Arial" charset="0"/>
                        </a:rPr>
                        <a:t> الصيف قريب.</a:t>
                      </a:r>
                      <a:r>
                        <a:rPr kumimoji="0" lang="fr-FR" sz="3600" b="0" i="0" u="none" strike="noStrike" cap="none" normalizeH="0" baseline="0" dirty="0" smtClean="0">
                          <a:ln>
                            <a:noFill/>
                          </a:ln>
                          <a:solidFill>
                            <a:schemeClr val="bg1"/>
                          </a:solidFill>
                          <a:effectLst/>
                          <a:latin typeface="Arial" charset="0"/>
                          <a:cs typeface="Arial" charset="0"/>
                        </a:rPr>
                        <a:t> </a:t>
                      </a:r>
                      <a:endParaRPr kumimoji="0" lang="en-US" sz="3600" b="0" i="0" u="none" strike="noStrike" cap="none" normalizeH="0" baseline="0" dirty="0" smtClean="0">
                        <a:ln>
                          <a:noFill/>
                        </a:ln>
                        <a:solidFill>
                          <a:schemeClr val="bg1"/>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et elles verront le Fils de l’homme venir sur les nuées du ciel avec beaucoup de puissance et de gloire. 31 Il enverra ses anges avec la trompette retentissante, et ils rassembleront ses élus des quatre vents, depuis une extrémité des cieux jusqu’à l’autre. 32 Recevez l’enseignement de la parabole du figuier. Dès que ses branches deviennent tendres et que les feuilles poussent, vous savez que l’été est proche. </a:t>
                      </a:r>
                      <a:endParaRPr kumimoji="0" lang="fr-FR" sz="2800" b="0" i="0" u="none" strike="noStrike" cap="none" normalizeH="0" baseline="0" dirty="0" smtClean="0">
                        <a:ln>
                          <a:noFill/>
                        </a:ln>
                        <a:solidFill>
                          <a:schemeClr val="bg1"/>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1869" name="Group 29"/>
          <p:cNvGraphicFramePr>
            <a:graphicFrameLocks noGrp="1"/>
          </p:cNvGraphicFramePr>
          <p:nvPr/>
        </p:nvGraphicFramePr>
        <p:xfrm>
          <a:off x="251520" y="548680"/>
          <a:ext cx="8641531" cy="5248656"/>
        </p:xfrm>
        <a:graphic>
          <a:graphicData uri="http://schemas.openxmlformats.org/drawingml/2006/table">
            <a:tbl>
              <a:tblPr rtl="1"/>
              <a:tblGrid>
                <a:gridCol w="3870607"/>
                <a:gridCol w="4770924"/>
              </a:tblGrid>
              <a:tr h="4249738">
                <a:tc>
                  <a:txBody>
                    <a:bodyPr/>
                    <a:lstStyle/>
                    <a:p>
                      <a:pPr marL="0" marR="0" lvl="0" indent="0" algn="just" defTabSz="914400" rtl="1" eaLnBrk="1" fontAlgn="base" latinLnBrk="0" hangingPunct="1">
                        <a:lnSpc>
                          <a:spcPct val="100000"/>
                        </a:lnSpc>
                        <a:spcBef>
                          <a:spcPct val="20000"/>
                        </a:spcBef>
                        <a:spcAft>
                          <a:spcPct val="0"/>
                        </a:spcAft>
                        <a:buClrTx/>
                        <a:buSzTx/>
                        <a:buFontTx/>
                        <a:buNone/>
                        <a:tabLst/>
                      </a:pPr>
                      <a:r>
                        <a:rPr kumimoji="0" lang="ar-SA" sz="3600" b="0" i="0" u="none" strike="noStrike" cap="none" normalizeH="0" baseline="0" dirty="0" smtClean="0">
                          <a:ln>
                            <a:noFill/>
                          </a:ln>
                          <a:solidFill>
                            <a:schemeClr val="bg1"/>
                          </a:solidFill>
                          <a:effectLst/>
                          <a:latin typeface="Arial" charset="0"/>
                          <a:cs typeface="Arial" charset="0"/>
                        </a:rPr>
                        <a:t>هكذا انتم </a:t>
                      </a:r>
                      <a:r>
                        <a:rPr kumimoji="0" lang="ar-SA" sz="3600" b="0" i="0" u="none" strike="noStrike" cap="none" normalizeH="0" baseline="0" dirty="0" err="1" smtClean="0">
                          <a:ln>
                            <a:noFill/>
                          </a:ln>
                          <a:solidFill>
                            <a:schemeClr val="bg1"/>
                          </a:solidFill>
                          <a:effectLst/>
                          <a:latin typeface="Arial" charset="0"/>
                          <a:cs typeface="Arial" charset="0"/>
                        </a:rPr>
                        <a:t>ايضا</a:t>
                      </a:r>
                      <a:r>
                        <a:rPr kumimoji="0" lang="ar-SA" sz="3600" b="0" i="0" u="none" strike="noStrike" cap="none" normalizeH="0" baseline="0" dirty="0" smtClean="0">
                          <a:ln>
                            <a:noFill/>
                          </a:ln>
                          <a:solidFill>
                            <a:schemeClr val="bg1"/>
                          </a:solidFill>
                          <a:effectLst/>
                          <a:latin typeface="Arial" charset="0"/>
                          <a:cs typeface="Arial" charset="0"/>
                        </a:rPr>
                        <a:t> متى رأيتم هذا كله فاعلموا انه قريب على </a:t>
                      </a:r>
                      <a:r>
                        <a:rPr kumimoji="0" lang="ar-SA" sz="3600" b="0" i="0" u="none" strike="noStrike" cap="none" normalizeH="0" baseline="0" dirty="0" err="1" smtClean="0">
                          <a:ln>
                            <a:noFill/>
                          </a:ln>
                          <a:solidFill>
                            <a:schemeClr val="bg1"/>
                          </a:solidFill>
                          <a:effectLst/>
                          <a:latin typeface="Arial" charset="0"/>
                          <a:cs typeface="Arial" charset="0"/>
                        </a:rPr>
                        <a:t>الابواب</a:t>
                      </a:r>
                      <a:r>
                        <a:rPr kumimoji="0" lang="ar-SA" sz="3600" b="0" i="0" u="none" strike="noStrike" cap="none" normalizeH="0" baseline="0" dirty="0" smtClean="0">
                          <a:ln>
                            <a:noFill/>
                          </a:ln>
                          <a:solidFill>
                            <a:schemeClr val="bg1"/>
                          </a:solidFill>
                          <a:effectLst/>
                          <a:latin typeface="Arial" charset="0"/>
                          <a:cs typeface="Arial" charset="0"/>
                        </a:rPr>
                        <a:t>. الحق </a:t>
                      </a:r>
                      <a:r>
                        <a:rPr kumimoji="0" lang="ar-SA" sz="3600" b="0" i="0" u="none" strike="noStrike" cap="none" normalizeH="0" baseline="0" dirty="0" err="1" smtClean="0">
                          <a:ln>
                            <a:noFill/>
                          </a:ln>
                          <a:solidFill>
                            <a:schemeClr val="bg1"/>
                          </a:solidFill>
                          <a:effectLst/>
                          <a:latin typeface="Arial" charset="0"/>
                          <a:cs typeface="Arial" charset="0"/>
                        </a:rPr>
                        <a:t>اقول</a:t>
                      </a:r>
                      <a:r>
                        <a:rPr kumimoji="0" lang="ar-SA" sz="3600" b="0" i="0" u="none" strike="noStrike" cap="none" normalizeH="0" baseline="0" dirty="0" smtClean="0">
                          <a:ln>
                            <a:noFill/>
                          </a:ln>
                          <a:solidFill>
                            <a:schemeClr val="bg1"/>
                          </a:solidFill>
                          <a:effectLst/>
                          <a:latin typeface="Arial" charset="0"/>
                          <a:cs typeface="Arial" charset="0"/>
                        </a:rPr>
                        <a:t> لكم لا يمضي هذا الجيل حتى يكون هذا كله. السماء </a:t>
                      </a:r>
                      <a:r>
                        <a:rPr kumimoji="0" lang="ar-SA" sz="3600" b="0" i="0" u="none" strike="noStrike" cap="none" normalizeH="0" baseline="0" dirty="0" err="1" smtClean="0">
                          <a:ln>
                            <a:noFill/>
                          </a:ln>
                          <a:solidFill>
                            <a:schemeClr val="bg1"/>
                          </a:solidFill>
                          <a:effectLst/>
                          <a:latin typeface="Arial" charset="0"/>
                          <a:cs typeface="Arial" charset="0"/>
                        </a:rPr>
                        <a:t>والارض</a:t>
                      </a:r>
                      <a:r>
                        <a:rPr kumimoji="0" lang="ar-SA" sz="3600" b="0" i="0" u="none" strike="noStrike" cap="none" normalizeH="0" baseline="0" dirty="0" smtClean="0">
                          <a:ln>
                            <a:noFill/>
                          </a:ln>
                          <a:solidFill>
                            <a:schemeClr val="bg1"/>
                          </a:solidFill>
                          <a:effectLst/>
                          <a:latin typeface="Arial" charset="0"/>
                          <a:cs typeface="Arial" charset="0"/>
                        </a:rPr>
                        <a:t> تزولان ولكن كلامي لا يزول.</a:t>
                      </a:r>
                      <a:endParaRPr kumimoji="0" lang="en-US" sz="3600" b="0" i="0" u="none" strike="noStrike" cap="none" normalizeH="0" baseline="0" dirty="0" smtClean="0">
                        <a:ln>
                          <a:noFill/>
                        </a:ln>
                        <a:solidFill>
                          <a:schemeClr val="bg1"/>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endParaRPr kumimoji="0" lang="fr-FR" sz="3600" b="0" i="0" u="none" strike="noStrike" cap="none" normalizeH="0" baseline="0" dirty="0" smtClean="0">
                        <a:ln>
                          <a:noFill/>
                        </a:ln>
                        <a:solidFill>
                          <a:srgbClr val="FF9933"/>
                        </a:solidFill>
                        <a:effectLst/>
                        <a:latin typeface="Arial" charset="0"/>
                        <a:cs typeface="Arial" charset="0"/>
                      </a:endParaRPr>
                    </a:p>
                    <a:p>
                      <a:pPr marL="0" marR="0" lvl="0" indent="0" algn="just" defTabSz="914400" rtl="1" eaLnBrk="1" fontAlgn="base" latinLnBrk="0" hangingPunct="1">
                        <a:lnSpc>
                          <a:spcPct val="100000"/>
                        </a:lnSpc>
                        <a:spcBef>
                          <a:spcPct val="20000"/>
                        </a:spcBef>
                        <a:spcAft>
                          <a:spcPct val="0"/>
                        </a:spcAft>
                        <a:buClrTx/>
                        <a:buSzTx/>
                        <a:buFontTx/>
                        <a:buNone/>
                        <a:tabLst/>
                      </a:pPr>
                      <a:r>
                        <a:rPr kumimoji="0" lang="ar-EG" sz="3600" b="0" i="0" u="none" strike="noStrike" cap="none" normalizeH="0" baseline="0" dirty="0" smtClean="0">
                          <a:ln>
                            <a:noFill/>
                          </a:ln>
                          <a:solidFill>
                            <a:srgbClr val="FF9933"/>
                          </a:solidFill>
                          <a:effectLst/>
                          <a:latin typeface="Arial" charset="0"/>
                          <a:cs typeface="Arial" charset="0"/>
                        </a:rPr>
                        <a:t>( والمجد للـه دائماً )</a:t>
                      </a:r>
                      <a:endParaRPr kumimoji="0" lang="en-CA" sz="3600" b="0" i="0" u="none" strike="noStrike" cap="none" normalizeH="0" baseline="0" dirty="0" smtClean="0">
                        <a:ln>
                          <a:noFill/>
                        </a:ln>
                        <a:solidFill>
                          <a:srgbClr val="FF9933"/>
                        </a:solidFill>
                        <a:effectLst/>
                        <a:latin typeface="Arial" charset="0"/>
                        <a:cs typeface="Arial" charset="0"/>
                      </a:endParaRPr>
                    </a:p>
                  </a:txBody>
                  <a:tcPr marL="109728" marR="109728" horzOverflow="overflow">
                    <a:lnL cap="flat">
                      <a:noFill/>
                    </a:lnL>
                    <a:lnR>
                      <a:noFill/>
                    </a:lnR>
                    <a:lnT>
                      <a:noFill/>
                    </a:lnT>
                    <a:lnB cap="flat">
                      <a:noFill/>
                    </a:lnB>
                    <a:lnTlToBr>
                      <a:noFill/>
                    </a:lnTlToBr>
                    <a:lnBlToTr>
                      <a:noFill/>
                    </a:lnBlToTr>
                    <a:noFill/>
                  </a:tcPr>
                </a:tc>
                <a:tc>
                  <a:txBody>
                    <a:bodyPr/>
                    <a:lstStyle/>
                    <a:p>
                      <a:pPr marL="0" marR="0" lvl="0" indent="0" algn="just" defTabSz="914400" rtl="0" eaLnBrk="1" fontAlgn="base" latinLnBrk="0" hangingPunct="1">
                        <a:lnSpc>
                          <a:spcPct val="100000"/>
                        </a:lnSpc>
                        <a:spcBef>
                          <a:spcPct val="20000"/>
                        </a:spcBef>
                        <a:spcAft>
                          <a:spcPct val="0"/>
                        </a:spcAft>
                        <a:buClrTx/>
                        <a:buSzTx/>
                        <a:buFontTx/>
                        <a:buNone/>
                        <a:tabLst/>
                      </a:pPr>
                      <a:r>
                        <a:rPr kumimoji="0" lang="fr-FR" sz="2800" b="0" i="0" u="none" strike="noStrike" cap="none" normalizeH="0" baseline="0" dirty="0" smtClean="0">
                          <a:ln>
                            <a:noFill/>
                          </a:ln>
                          <a:solidFill>
                            <a:schemeClr val="bg1"/>
                          </a:solidFill>
                          <a:effectLst/>
                          <a:latin typeface="Arial" charset="0"/>
                          <a:cs typeface="Arial" charset="0"/>
                        </a:rPr>
                        <a:t>33 De même, vous aussi, quand vous verrez tout cela, sachez que (le Fils de l’homme) est proche, à la porte. 34 En vérité, je vous le dis, cette génération ne passera point, que tout cela n’arrive. 35 Le ciel et la terre passeront, mais mes paroles ne passeront point.</a:t>
                      </a:r>
                    </a:p>
                    <a:p>
                      <a:pPr marL="0" marR="0" lvl="0" indent="0" algn="l" defTabSz="914400" rtl="0" eaLnBrk="1" fontAlgn="base" latinLnBrk="0" hangingPunct="1">
                        <a:lnSpc>
                          <a:spcPct val="95000"/>
                        </a:lnSpc>
                        <a:spcBef>
                          <a:spcPct val="20000"/>
                        </a:spcBef>
                        <a:spcAft>
                          <a:spcPct val="0"/>
                        </a:spcAft>
                        <a:buClrTx/>
                        <a:buSzTx/>
                        <a:buFontTx/>
                        <a:buNone/>
                        <a:tabLst/>
                      </a:pPr>
                      <a:endParaRPr kumimoji="0" lang="fr-CA" sz="2400" b="1" i="0" u="none" strike="noStrike" cap="none" normalizeH="0" baseline="0" dirty="0" smtClean="0">
                        <a:ln>
                          <a:noFill/>
                        </a:ln>
                        <a:solidFill>
                          <a:srgbClr val="FF9900"/>
                        </a:solidFill>
                        <a:effectLst/>
                        <a:latin typeface="Arial" charset="0"/>
                        <a:cs typeface="Arial" charset="0"/>
                      </a:endParaRPr>
                    </a:p>
                    <a:p>
                      <a:pPr marL="0" marR="0" lvl="0" indent="0" algn="l" defTabSz="914400" rtl="0" eaLnBrk="1" fontAlgn="base" latinLnBrk="0" hangingPunct="1">
                        <a:lnSpc>
                          <a:spcPct val="95000"/>
                        </a:lnSpc>
                        <a:spcBef>
                          <a:spcPct val="20000"/>
                        </a:spcBef>
                        <a:spcAft>
                          <a:spcPct val="0"/>
                        </a:spcAft>
                        <a:buClrTx/>
                        <a:buSzTx/>
                        <a:buFontTx/>
                        <a:buNone/>
                        <a:tabLst/>
                      </a:pPr>
                      <a:r>
                        <a:rPr kumimoji="0" lang="fr-CA" sz="2400" b="1" i="0" u="none" strike="noStrike" cap="none" normalizeH="0" baseline="0" dirty="0" smtClean="0">
                          <a:ln>
                            <a:noFill/>
                          </a:ln>
                          <a:solidFill>
                            <a:srgbClr val="FF9900"/>
                          </a:solidFill>
                          <a:effectLst/>
                          <a:latin typeface="Arial" charset="0"/>
                          <a:cs typeface="Arial" charset="0"/>
                        </a:rPr>
                        <a:t>(Gloire à Dieu éternellement.)</a:t>
                      </a:r>
                      <a:endParaRPr kumimoji="0" lang="ar-EG" sz="2400" b="1" i="0" u="none" strike="noStrike" cap="none" normalizeH="0" baseline="0" dirty="0" smtClean="0">
                        <a:ln>
                          <a:noFill/>
                        </a:ln>
                        <a:solidFill>
                          <a:srgbClr val="FF9900"/>
                        </a:solidFill>
                        <a:effectLst/>
                        <a:latin typeface="Arial" charset="0"/>
                        <a:cs typeface="Arial" charset="0"/>
                      </a:endParaRPr>
                    </a:p>
                  </a:txBody>
                  <a:tcPr marL="109728" marR="109728"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071" name="Text Box 7"/>
          <p:cNvSpPr txBox="1">
            <a:spLocks noChangeArrowheads="1"/>
          </p:cNvSpPr>
          <p:nvPr/>
        </p:nvSpPr>
        <p:spPr bwMode="auto">
          <a:xfrm>
            <a:off x="900113" y="727536"/>
            <a:ext cx="7613650" cy="1600438"/>
          </a:xfrm>
          <a:prstGeom prst="rect">
            <a:avLst/>
          </a:prstGeom>
          <a:solidFill>
            <a:srgbClr val="FF0000"/>
          </a:solidFill>
          <a:ln w="9525">
            <a:noFill/>
            <a:miter lim="800000"/>
            <a:headEnd/>
            <a:tailEnd/>
          </a:ln>
          <a:effectLst/>
        </p:spPr>
        <p:txBody>
          <a:bodyPr>
            <a:spAutoFit/>
          </a:bodyPr>
          <a:lstStyle/>
          <a:p>
            <a:pPr algn="ctr" rtl="0">
              <a:spcBef>
                <a:spcPct val="50000"/>
              </a:spcBef>
            </a:pPr>
            <a:r>
              <a:rPr lang="ar-EG" sz="4400" dirty="0" smtClean="0">
                <a:solidFill>
                  <a:schemeClr val="bg1"/>
                </a:solidFill>
              </a:rPr>
              <a:t>العظة </a:t>
            </a:r>
            <a:r>
              <a:rPr lang="ar-EG" sz="4400" dirty="0" err="1">
                <a:solidFill>
                  <a:schemeClr val="bg1"/>
                </a:solidFill>
              </a:rPr>
              <a:t>و</a:t>
            </a:r>
            <a:r>
              <a:rPr lang="ar-EG" sz="4400" dirty="0">
                <a:solidFill>
                  <a:schemeClr val="bg1"/>
                </a:solidFill>
              </a:rPr>
              <a:t> مرد </a:t>
            </a:r>
            <a:r>
              <a:rPr lang="ar-EG" sz="4400" dirty="0" err="1">
                <a:solidFill>
                  <a:schemeClr val="bg1"/>
                </a:solidFill>
              </a:rPr>
              <a:t>الأنجيل</a:t>
            </a:r>
            <a:endParaRPr lang="ar-EG" sz="4400" dirty="0">
              <a:solidFill>
                <a:schemeClr val="bg1"/>
              </a:solidFill>
            </a:endParaRPr>
          </a:p>
          <a:p>
            <a:pPr algn="ctr" rtl="0">
              <a:spcBef>
                <a:spcPct val="50000"/>
              </a:spcBef>
            </a:pPr>
            <a:r>
              <a:rPr lang="fr-CA" sz="3600" dirty="0">
                <a:solidFill>
                  <a:schemeClr val="bg1"/>
                </a:solidFill>
              </a:rPr>
              <a:t>Sermon &amp; </a:t>
            </a:r>
            <a:r>
              <a:rPr lang="fr-CA" sz="3600" dirty="0" smtClean="0">
                <a:solidFill>
                  <a:schemeClr val="bg1"/>
                </a:solidFill>
              </a:rPr>
              <a:t>Répons </a:t>
            </a:r>
            <a:r>
              <a:rPr lang="fr-CA" sz="3600" dirty="0">
                <a:solidFill>
                  <a:schemeClr val="bg1"/>
                </a:solidFill>
              </a:rPr>
              <a:t>de </a:t>
            </a:r>
            <a:r>
              <a:rPr lang="fr-CA" sz="3600" dirty="0" smtClean="0">
                <a:solidFill>
                  <a:schemeClr val="bg1"/>
                </a:solidFill>
              </a:rPr>
              <a:t>L’</a:t>
            </a:r>
            <a:r>
              <a:rPr lang="fr-CA" sz="3600" dirty="0" err="1" smtClean="0">
                <a:solidFill>
                  <a:schemeClr val="bg1"/>
                </a:solidFill>
              </a:rPr>
              <a:t>Evangile</a:t>
            </a:r>
            <a:endParaRPr lang="fr-CA" sz="3600" dirty="0">
              <a:solidFill>
                <a:schemeClr val="bg1"/>
              </a:solidFill>
            </a:endParaRPr>
          </a:p>
        </p:txBody>
      </p:sp>
      <p:pic>
        <p:nvPicPr>
          <p:cNvPr id="9" name="Picture 3" descr="pointing"/>
          <p:cNvPicPr>
            <a:picLocks noChangeAspect="1" noChangeArrowheads="1"/>
          </p:cNvPicPr>
          <p:nvPr/>
        </p:nvPicPr>
        <p:blipFill>
          <a:blip r:embed="rId2" cstate="print"/>
          <a:srcRect/>
          <a:stretch>
            <a:fillRect/>
          </a:stretch>
        </p:blipFill>
        <p:spPr bwMode="auto">
          <a:xfrm>
            <a:off x="1479572" y="4529138"/>
            <a:ext cx="1238250" cy="628650"/>
          </a:xfrm>
          <a:prstGeom prst="rect">
            <a:avLst/>
          </a:prstGeom>
          <a:noFill/>
          <a:ln w="9525">
            <a:noFill/>
            <a:miter lim="800000"/>
            <a:headEnd/>
            <a:tailEnd/>
          </a:ln>
        </p:spPr>
      </p:pic>
      <p:sp>
        <p:nvSpPr>
          <p:cNvPr id="10" name="Text Box 4">
            <a:hlinkClick r:id="" action="ppaction://macro?name=GoToLiturgyOfBelievers"/>
          </p:cNvPr>
          <p:cNvSpPr txBox="1">
            <a:spLocks noChangeArrowheads="1"/>
          </p:cNvSpPr>
          <p:nvPr/>
        </p:nvSpPr>
        <p:spPr bwMode="auto">
          <a:xfrm>
            <a:off x="2860698" y="4416670"/>
            <a:ext cx="4926012" cy="812530"/>
          </a:xfrm>
          <a:prstGeom prst="rect">
            <a:avLst/>
          </a:prstGeom>
          <a:solidFill>
            <a:schemeClr val="accent1"/>
          </a:solidFill>
          <a:ln w="57150" cmpd="thickThin">
            <a:solidFill>
              <a:schemeClr val="tx1"/>
            </a:solidFill>
            <a:miter lim="800000"/>
            <a:headEnd/>
            <a:tailEnd/>
          </a:ln>
        </p:spPr>
        <p:txBody>
          <a:bodyPr>
            <a:spAutoFit/>
          </a:bodyPr>
          <a:lstStyle/>
          <a:p>
            <a:pPr algn="ctr" rtl="0">
              <a:lnSpc>
                <a:spcPct val="90000"/>
              </a:lnSpc>
            </a:pPr>
            <a:r>
              <a:rPr lang="en-CA" sz="2400" b="1" dirty="0" err="1" smtClean="0"/>
              <a:t>Vers</a:t>
            </a:r>
            <a:r>
              <a:rPr lang="en-CA" sz="2400" b="1" dirty="0" smtClean="0"/>
              <a:t> la </a:t>
            </a:r>
            <a:r>
              <a:rPr lang="en-CA" sz="2400" b="1" dirty="0" err="1" smtClean="0"/>
              <a:t>Liturgie</a:t>
            </a:r>
            <a:r>
              <a:rPr lang="en-CA" sz="2400" b="1" dirty="0" smtClean="0"/>
              <a:t> des </a:t>
            </a:r>
            <a:r>
              <a:rPr lang="en-CA" sz="2400" b="1" dirty="0" err="1" smtClean="0"/>
              <a:t>croyants</a:t>
            </a:r>
            <a:endParaRPr lang="fr-CA" sz="2800" b="1" dirty="0" smtClean="0"/>
          </a:p>
          <a:p>
            <a:pPr algn="ctr">
              <a:lnSpc>
                <a:spcPct val="90000"/>
              </a:lnSpc>
            </a:pPr>
            <a:r>
              <a:rPr lang="ar-EG" sz="2800" b="1" dirty="0" smtClean="0"/>
              <a:t>التكملة الى قداس المؤمنين</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en-CA"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2815</TotalTime>
  <Words>3704</Words>
  <Application>Microsoft Office PowerPoint</Application>
  <PresentationFormat>Affichage à l'écran (4:3)</PresentationFormat>
  <Paragraphs>195</Paragraphs>
  <Slides>51</Slides>
  <Notes>3</Notes>
  <HiddenSlides>0</HiddenSlides>
  <MMClips>0</MMClips>
  <ScaleCrop>false</ScaleCrop>
  <HeadingPairs>
    <vt:vector size="4" baseType="variant">
      <vt:variant>
        <vt:lpstr>Thème</vt:lpstr>
      </vt:variant>
      <vt:variant>
        <vt:i4>1</vt:i4>
      </vt:variant>
      <vt:variant>
        <vt:lpstr>Titres des diapositives</vt:lpstr>
      </vt:variant>
      <vt:variant>
        <vt:i4>51</vt:i4>
      </vt:variant>
    </vt:vector>
  </HeadingPairs>
  <TitlesOfParts>
    <vt:vector size="52" baseType="lpstr">
      <vt:lpstr>Default Design</vt:lpstr>
      <vt:lpstr>قراءات آحد شهر نسئ Lectures du Dimanche du mois de Nasi</vt:lpstr>
      <vt:lpstr>Diapositive 2</vt:lpstr>
      <vt:lpstr>Diapositive 3</vt:lpstr>
      <vt:lpstr>1pv</vt:lpstr>
      <vt:lpstr>1v</vt:lpstr>
      <vt:lpstr>Diapositive 6</vt:lpstr>
      <vt:lpstr>Diapositive 7</vt:lpstr>
      <vt:lpstr>Diapositive 8</vt:lpstr>
      <vt:lpstr>Diapositive 9</vt:lpstr>
      <vt:lpstr>Diapositive 10</vt:lpstr>
      <vt:lpstr>Diapositive 11</vt:lpstr>
      <vt:lpstr>Diapositive 12</vt:lpstr>
      <vt:lpstr>Diapositive 13</vt:lpstr>
      <vt:lpstr>1m</vt:lpstr>
      <vt:lpstr>Diapositive 15</vt:lpstr>
      <vt:lpstr>Paul, the servant of our Lord, Jesus Christ, called to be an apostle, appointed to the Gospel of God. </vt:lpstr>
      <vt:lpstr>1p</vt:lpstr>
      <vt:lpstr>Diapositive 18</vt:lpstr>
      <vt:lpstr>Diapositive 19</vt:lpstr>
      <vt:lpstr>Diapositive 20</vt:lpstr>
      <vt:lpstr>Diapositive 21</vt:lpstr>
      <vt:lpstr>Diapositive 22</vt:lpstr>
      <vt:lpstr>Diapositive 23</vt:lpstr>
      <vt:lpstr>Diapositive 24</vt:lpstr>
      <vt:lpstr>1c</vt:lpstr>
      <vt:lpstr>Diapositive 26</vt:lpstr>
      <vt:lpstr>Diapositive 27</vt:lpstr>
      <vt:lpstr>Diapositive 28</vt:lpstr>
      <vt:lpstr>Diapositive 29</vt:lpstr>
      <vt:lpstr>Diapositive 30</vt:lpstr>
      <vt:lpstr>Diapositive 31</vt:lpstr>
      <vt:lpstr>Diapositive 32</vt:lpstr>
      <vt:lpstr>Actes de nos pères les apôtres, que leurs saintes bénédictions soient avec nous tous, Amen.</vt:lpstr>
      <vt:lpstr>1a</vt:lpstr>
      <vt:lpstr>Diapositive 35</vt:lpstr>
      <vt:lpstr>Diapositive 36</vt:lpstr>
      <vt:lpstr>Diapositive 37</vt:lpstr>
      <vt:lpstr> السنكسار LE SYNAXAIRE</vt:lpstr>
      <vt:lpstr>Diapositive 39</vt:lpstr>
      <vt:lpstr>1pg</vt:lpstr>
      <vt:lpstr>1g</vt:lpstr>
      <vt:lpstr>Diapositive 42</vt:lpstr>
      <vt:lpstr>Diapositive 43</vt:lpstr>
      <vt:lpstr>Diapositive 44</vt:lpstr>
      <vt:lpstr>Diapositive 45</vt:lpstr>
      <vt:lpstr>Diapositive 46</vt:lpstr>
      <vt:lpstr>Diapositive 47</vt:lpstr>
      <vt:lpstr>Diapositive 48</vt:lpstr>
      <vt:lpstr>Diapositive 49</vt:lpstr>
      <vt:lpstr>Diapositive 50</vt:lpstr>
      <vt:lpstr>Diapositive 51</vt:lpstr>
    </vt:vector>
  </TitlesOfParts>
  <Company>Virgin Mary Coptic Orthodox Church</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Fr. Tadros El-Masry</dc:creator>
  <cp:lastModifiedBy>Michel</cp:lastModifiedBy>
  <cp:revision>225</cp:revision>
  <dcterms:created xsi:type="dcterms:W3CDTF">2007-08-10T17:48:37Z</dcterms:created>
  <dcterms:modified xsi:type="dcterms:W3CDTF">2011-07-23T19:22:08Z</dcterms:modified>
</cp:coreProperties>
</file>